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160" d="100"/>
          <a:sy n="160" d="100"/>
        </p:scale>
        <p:origin x="1136" y="-13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5910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826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9915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498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9038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85880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80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46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03702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9134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4479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38540-B04E-4502-AF1A-8385D312D9BD}" type="datetimeFigureOut">
              <a:rPr lang="hu-HU" smtClean="0"/>
              <a:pPr/>
              <a:t>2017. 07. 11.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1BA18-7ADC-4193-9BBC-4E3EBC1D76F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082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7"/>
          <p:cNvSpPr>
            <a:spLocks/>
          </p:cNvSpPr>
          <p:nvPr/>
        </p:nvSpPr>
        <p:spPr bwMode="auto">
          <a:xfrm>
            <a:off x="4518025" y="4102100"/>
            <a:ext cx="361950" cy="398463"/>
          </a:xfrm>
          <a:custGeom>
            <a:avLst/>
            <a:gdLst>
              <a:gd name="T0" fmla="*/ 92 w 228"/>
              <a:gd name="T1" fmla="*/ 16 h 251"/>
              <a:gd name="T2" fmla="*/ 102 w 228"/>
              <a:gd name="T3" fmla="*/ 35 h 251"/>
              <a:gd name="T4" fmla="*/ 121 w 228"/>
              <a:gd name="T5" fmla="*/ 44 h 251"/>
              <a:gd name="T6" fmla="*/ 137 w 228"/>
              <a:gd name="T7" fmla="*/ 44 h 251"/>
              <a:gd name="T8" fmla="*/ 144 w 228"/>
              <a:gd name="T9" fmla="*/ 27 h 251"/>
              <a:gd name="T10" fmla="*/ 157 w 228"/>
              <a:gd name="T11" fmla="*/ 23 h 251"/>
              <a:gd name="T12" fmla="*/ 165 w 228"/>
              <a:gd name="T13" fmla="*/ 30 h 251"/>
              <a:gd name="T14" fmla="*/ 187 w 228"/>
              <a:gd name="T15" fmla="*/ 43 h 251"/>
              <a:gd name="T16" fmla="*/ 188 w 228"/>
              <a:gd name="T17" fmla="*/ 63 h 251"/>
              <a:gd name="T18" fmla="*/ 195 w 228"/>
              <a:gd name="T19" fmla="*/ 84 h 251"/>
              <a:gd name="T20" fmla="*/ 198 w 228"/>
              <a:gd name="T21" fmla="*/ 107 h 251"/>
              <a:gd name="T22" fmla="*/ 217 w 228"/>
              <a:gd name="T23" fmla="*/ 104 h 251"/>
              <a:gd name="T24" fmla="*/ 227 w 228"/>
              <a:gd name="T25" fmla="*/ 112 h 251"/>
              <a:gd name="T26" fmla="*/ 228 w 228"/>
              <a:gd name="T27" fmla="*/ 132 h 251"/>
              <a:gd name="T28" fmla="*/ 227 w 228"/>
              <a:gd name="T29" fmla="*/ 147 h 251"/>
              <a:gd name="T30" fmla="*/ 186 w 228"/>
              <a:gd name="T31" fmla="*/ 213 h 251"/>
              <a:gd name="T32" fmla="*/ 209 w 228"/>
              <a:gd name="T33" fmla="*/ 243 h 251"/>
              <a:gd name="T34" fmla="*/ 132 w 228"/>
              <a:gd name="T35" fmla="*/ 248 h 251"/>
              <a:gd name="T36" fmla="*/ 46 w 228"/>
              <a:gd name="T37" fmla="*/ 239 h 251"/>
              <a:gd name="T38" fmla="*/ 33 w 228"/>
              <a:gd name="T39" fmla="*/ 231 h 251"/>
              <a:gd name="T40" fmla="*/ 10 w 228"/>
              <a:gd name="T41" fmla="*/ 234 h 251"/>
              <a:gd name="T42" fmla="*/ 0 w 228"/>
              <a:gd name="T43" fmla="*/ 225 h 251"/>
              <a:gd name="T44" fmla="*/ 9 w 228"/>
              <a:gd name="T45" fmla="*/ 188 h 251"/>
              <a:gd name="T46" fmla="*/ 16 w 228"/>
              <a:gd name="T47" fmla="*/ 160 h 251"/>
              <a:gd name="T48" fmla="*/ 31 w 228"/>
              <a:gd name="T49" fmla="*/ 138 h 251"/>
              <a:gd name="T50" fmla="*/ 39 w 228"/>
              <a:gd name="T51" fmla="*/ 113 h 251"/>
              <a:gd name="T52" fmla="*/ 33 w 228"/>
              <a:gd name="T53" fmla="*/ 94 h 251"/>
              <a:gd name="T54" fmla="*/ 24 w 228"/>
              <a:gd name="T55" fmla="*/ 69 h 251"/>
              <a:gd name="T56" fmla="*/ 31 w 228"/>
              <a:gd name="T57" fmla="*/ 56 h 251"/>
              <a:gd name="T58" fmla="*/ 22 w 228"/>
              <a:gd name="T59" fmla="*/ 22 h 251"/>
              <a:gd name="T60" fmla="*/ 14 w 228"/>
              <a:gd name="T61" fmla="*/ 5 h 251"/>
              <a:gd name="T62" fmla="*/ 27 w 228"/>
              <a:gd name="T63" fmla="*/ 3 h 251"/>
              <a:gd name="T64" fmla="*/ 88 w 228"/>
              <a:gd name="T65" fmla="*/ 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8" h="251">
                <a:moveTo>
                  <a:pt x="88" y="1"/>
                </a:moveTo>
                <a:lnTo>
                  <a:pt x="92" y="16"/>
                </a:lnTo>
                <a:lnTo>
                  <a:pt x="97" y="29"/>
                </a:lnTo>
                <a:lnTo>
                  <a:pt x="102" y="35"/>
                </a:lnTo>
                <a:lnTo>
                  <a:pt x="109" y="46"/>
                </a:lnTo>
                <a:lnTo>
                  <a:pt x="121" y="44"/>
                </a:lnTo>
                <a:lnTo>
                  <a:pt x="127" y="42"/>
                </a:lnTo>
                <a:lnTo>
                  <a:pt x="137" y="44"/>
                </a:lnTo>
                <a:lnTo>
                  <a:pt x="140" y="39"/>
                </a:lnTo>
                <a:lnTo>
                  <a:pt x="144" y="27"/>
                </a:lnTo>
                <a:lnTo>
                  <a:pt x="156" y="26"/>
                </a:lnTo>
                <a:lnTo>
                  <a:pt x="157" y="23"/>
                </a:lnTo>
                <a:lnTo>
                  <a:pt x="166" y="22"/>
                </a:lnTo>
                <a:lnTo>
                  <a:pt x="165" y="30"/>
                </a:lnTo>
                <a:lnTo>
                  <a:pt x="187" y="30"/>
                </a:lnTo>
                <a:lnTo>
                  <a:pt x="187" y="43"/>
                </a:lnTo>
                <a:lnTo>
                  <a:pt x="190" y="51"/>
                </a:lnTo>
                <a:lnTo>
                  <a:pt x="188" y="63"/>
                </a:lnTo>
                <a:lnTo>
                  <a:pt x="189" y="76"/>
                </a:lnTo>
                <a:lnTo>
                  <a:pt x="195" y="84"/>
                </a:lnTo>
                <a:lnTo>
                  <a:pt x="193" y="109"/>
                </a:lnTo>
                <a:lnTo>
                  <a:pt x="198" y="107"/>
                </a:lnTo>
                <a:lnTo>
                  <a:pt x="206" y="107"/>
                </a:lnTo>
                <a:lnTo>
                  <a:pt x="217" y="104"/>
                </a:lnTo>
                <a:lnTo>
                  <a:pt x="226" y="105"/>
                </a:lnTo>
                <a:lnTo>
                  <a:pt x="227" y="112"/>
                </a:lnTo>
                <a:lnTo>
                  <a:pt x="225" y="122"/>
                </a:lnTo>
                <a:lnTo>
                  <a:pt x="228" y="132"/>
                </a:lnTo>
                <a:lnTo>
                  <a:pt x="225" y="140"/>
                </a:lnTo>
                <a:lnTo>
                  <a:pt x="227" y="147"/>
                </a:lnTo>
                <a:lnTo>
                  <a:pt x="188" y="146"/>
                </a:lnTo>
                <a:lnTo>
                  <a:pt x="186" y="213"/>
                </a:lnTo>
                <a:lnTo>
                  <a:pt x="198" y="230"/>
                </a:lnTo>
                <a:lnTo>
                  <a:pt x="209" y="243"/>
                </a:lnTo>
                <a:lnTo>
                  <a:pt x="176" y="251"/>
                </a:lnTo>
                <a:lnTo>
                  <a:pt x="132" y="248"/>
                </a:lnTo>
                <a:lnTo>
                  <a:pt x="120" y="238"/>
                </a:lnTo>
                <a:lnTo>
                  <a:pt x="46" y="239"/>
                </a:lnTo>
                <a:lnTo>
                  <a:pt x="43" y="240"/>
                </a:lnTo>
                <a:lnTo>
                  <a:pt x="33" y="231"/>
                </a:lnTo>
                <a:lnTo>
                  <a:pt x="21" y="230"/>
                </a:lnTo>
                <a:lnTo>
                  <a:pt x="10" y="234"/>
                </a:lnTo>
                <a:lnTo>
                  <a:pt x="1" y="238"/>
                </a:lnTo>
                <a:lnTo>
                  <a:pt x="0" y="225"/>
                </a:lnTo>
                <a:lnTo>
                  <a:pt x="2" y="206"/>
                </a:lnTo>
                <a:lnTo>
                  <a:pt x="9" y="188"/>
                </a:lnTo>
                <a:lnTo>
                  <a:pt x="10" y="179"/>
                </a:lnTo>
                <a:lnTo>
                  <a:pt x="16" y="160"/>
                </a:lnTo>
                <a:lnTo>
                  <a:pt x="21" y="151"/>
                </a:lnTo>
                <a:lnTo>
                  <a:pt x="31" y="138"/>
                </a:lnTo>
                <a:lnTo>
                  <a:pt x="37" y="129"/>
                </a:lnTo>
                <a:lnTo>
                  <a:pt x="39" y="113"/>
                </a:lnTo>
                <a:lnTo>
                  <a:pt x="39" y="101"/>
                </a:lnTo>
                <a:lnTo>
                  <a:pt x="33" y="94"/>
                </a:lnTo>
                <a:lnTo>
                  <a:pt x="29" y="81"/>
                </a:lnTo>
                <a:lnTo>
                  <a:pt x="24" y="69"/>
                </a:lnTo>
                <a:lnTo>
                  <a:pt x="25" y="64"/>
                </a:lnTo>
                <a:lnTo>
                  <a:pt x="31" y="56"/>
                </a:lnTo>
                <a:lnTo>
                  <a:pt x="25" y="36"/>
                </a:lnTo>
                <a:lnTo>
                  <a:pt x="22" y="22"/>
                </a:lnTo>
                <a:lnTo>
                  <a:pt x="13" y="9"/>
                </a:lnTo>
                <a:lnTo>
                  <a:pt x="14" y="5"/>
                </a:lnTo>
                <a:lnTo>
                  <a:pt x="22" y="2"/>
                </a:lnTo>
                <a:lnTo>
                  <a:pt x="27" y="3"/>
                </a:lnTo>
                <a:lnTo>
                  <a:pt x="34" y="0"/>
                </a:lnTo>
                <a:lnTo>
                  <a:pt x="88" y="1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4529137" y="4056063"/>
            <a:ext cx="31750" cy="44450"/>
          </a:xfrm>
          <a:custGeom>
            <a:avLst/>
            <a:gdLst>
              <a:gd name="T0" fmla="*/ 10 w 20"/>
              <a:gd name="T1" fmla="*/ 26 h 28"/>
              <a:gd name="T2" fmla="*/ 5 w 20"/>
              <a:gd name="T3" fmla="*/ 28 h 28"/>
              <a:gd name="T4" fmla="*/ 0 w 20"/>
              <a:gd name="T5" fmla="*/ 12 h 28"/>
              <a:gd name="T6" fmla="*/ 7 w 20"/>
              <a:gd name="T7" fmla="*/ 3 h 28"/>
              <a:gd name="T8" fmla="*/ 13 w 20"/>
              <a:gd name="T9" fmla="*/ 0 h 28"/>
              <a:gd name="T10" fmla="*/ 20 w 20"/>
              <a:gd name="T11" fmla="*/ 7 h 28"/>
              <a:gd name="T12" fmla="*/ 13 w 20"/>
              <a:gd name="T13" fmla="*/ 11 h 28"/>
              <a:gd name="T14" fmla="*/ 10 w 20"/>
              <a:gd name="T15" fmla="*/ 16 h 28"/>
              <a:gd name="T16" fmla="*/ 10 w 20"/>
              <a:gd name="T17" fmla="*/ 2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8">
                <a:moveTo>
                  <a:pt x="10" y="26"/>
                </a:moveTo>
                <a:lnTo>
                  <a:pt x="5" y="28"/>
                </a:lnTo>
                <a:lnTo>
                  <a:pt x="0" y="12"/>
                </a:lnTo>
                <a:lnTo>
                  <a:pt x="7" y="3"/>
                </a:lnTo>
                <a:lnTo>
                  <a:pt x="13" y="0"/>
                </a:lnTo>
                <a:lnTo>
                  <a:pt x="20" y="7"/>
                </a:lnTo>
                <a:lnTo>
                  <a:pt x="13" y="11"/>
                </a:lnTo>
                <a:lnTo>
                  <a:pt x="10" y="16"/>
                </a:lnTo>
                <a:lnTo>
                  <a:pt x="10" y="26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32" name="Freeform 17"/>
          <p:cNvSpPr>
            <a:spLocks/>
          </p:cNvSpPr>
          <p:nvPr/>
        </p:nvSpPr>
        <p:spPr bwMode="auto">
          <a:xfrm>
            <a:off x="5029200" y="3986213"/>
            <a:ext cx="49213" cy="71438"/>
          </a:xfrm>
          <a:custGeom>
            <a:avLst/>
            <a:gdLst>
              <a:gd name="T0" fmla="*/ 5 w 31"/>
              <a:gd name="T1" fmla="*/ 45 h 45"/>
              <a:gd name="T2" fmla="*/ 4 w 31"/>
              <a:gd name="T3" fmla="*/ 20 h 45"/>
              <a:gd name="T4" fmla="*/ 0 w 31"/>
              <a:gd name="T5" fmla="*/ 10 h 45"/>
              <a:gd name="T6" fmla="*/ 11 w 31"/>
              <a:gd name="T7" fmla="*/ 12 h 45"/>
              <a:gd name="T8" fmla="*/ 16 w 31"/>
              <a:gd name="T9" fmla="*/ 0 h 45"/>
              <a:gd name="T10" fmla="*/ 26 w 31"/>
              <a:gd name="T11" fmla="*/ 2 h 45"/>
              <a:gd name="T12" fmla="*/ 27 w 31"/>
              <a:gd name="T13" fmla="*/ 10 h 45"/>
              <a:gd name="T14" fmla="*/ 31 w 31"/>
              <a:gd name="T15" fmla="*/ 14 h 45"/>
              <a:gd name="T16" fmla="*/ 31 w 31"/>
              <a:gd name="T17" fmla="*/ 21 h 45"/>
              <a:gd name="T18" fmla="*/ 27 w 31"/>
              <a:gd name="T19" fmla="*/ 25 h 45"/>
              <a:gd name="T20" fmla="*/ 19 w 31"/>
              <a:gd name="T21" fmla="*/ 36 h 45"/>
              <a:gd name="T22" fmla="*/ 12 w 31"/>
              <a:gd name="T23" fmla="*/ 44 h 45"/>
              <a:gd name="T24" fmla="*/ 5 w 31"/>
              <a:gd name="T2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" h="45">
                <a:moveTo>
                  <a:pt x="5" y="45"/>
                </a:moveTo>
                <a:lnTo>
                  <a:pt x="4" y="20"/>
                </a:lnTo>
                <a:lnTo>
                  <a:pt x="0" y="10"/>
                </a:lnTo>
                <a:lnTo>
                  <a:pt x="11" y="12"/>
                </a:lnTo>
                <a:lnTo>
                  <a:pt x="16" y="0"/>
                </a:lnTo>
                <a:lnTo>
                  <a:pt x="26" y="2"/>
                </a:lnTo>
                <a:lnTo>
                  <a:pt x="27" y="10"/>
                </a:lnTo>
                <a:lnTo>
                  <a:pt x="31" y="14"/>
                </a:lnTo>
                <a:lnTo>
                  <a:pt x="31" y="21"/>
                </a:lnTo>
                <a:lnTo>
                  <a:pt x="27" y="25"/>
                </a:lnTo>
                <a:lnTo>
                  <a:pt x="19" y="36"/>
                </a:lnTo>
                <a:lnTo>
                  <a:pt x="12" y="44"/>
                </a:lnTo>
                <a:lnTo>
                  <a:pt x="5" y="45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34" name="Freeform 19"/>
          <p:cNvSpPr>
            <a:spLocks/>
          </p:cNvSpPr>
          <p:nvPr/>
        </p:nvSpPr>
        <p:spPr bwMode="auto">
          <a:xfrm>
            <a:off x="4203700" y="3505200"/>
            <a:ext cx="88900" cy="201613"/>
          </a:xfrm>
          <a:custGeom>
            <a:avLst/>
            <a:gdLst>
              <a:gd name="T0" fmla="*/ 36 w 56"/>
              <a:gd name="T1" fmla="*/ 124 h 127"/>
              <a:gd name="T2" fmla="*/ 20 w 56"/>
              <a:gd name="T3" fmla="*/ 127 h 127"/>
              <a:gd name="T4" fmla="*/ 16 w 56"/>
              <a:gd name="T5" fmla="*/ 113 h 127"/>
              <a:gd name="T6" fmla="*/ 17 w 56"/>
              <a:gd name="T7" fmla="*/ 65 h 127"/>
              <a:gd name="T8" fmla="*/ 13 w 56"/>
              <a:gd name="T9" fmla="*/ 61 h 127"/>
              <a:gd name="T10" fmla="*/ 12 w 56"/>
              <a:gd name="T11" fmla="*/ 50 h 127"/>
              <a:gd name="T12" fmla="*/ 6 w 56"/>
              <a:gd name="T13" fmla="*/ 43 h 127"/>
              <a:gd name="T14" fmla="*/ 0 w 56"/>
              <a:gd name="T15" fmla="*/ 37 h 127"/>
              <a:gd name="T16" fmla="*/ 3 w 56"/>
              <a:gd name="T17" fmla="*/ 26 h 127"/>
              <a:gd name="T18" fmla="*/ 9 w 56"/>
              <a:gd name="T19" fmla="*/ 23 h 127"/>
              <a:gd name="T20" fmla="*/ 13 w 56"/>
              <a:gd name="T21" fmla="*/ 14 h 127"/>
              <a:gd name="T22" fmla="*/ 22 w 56"/>
              <a:gd name="T23" fmla="*/ 13 h 127"/>
              <a:gd name="T24" fmla="*/ 26 w 56"/>
              <a:gd name="T25" fmla="*/ 6 h 127"/>
              <a:gd name="T26" fmla="*/ 32 w 56"/>
              <a:gd name="T27" fmla="*/ 0 h 127"/>
              <a:gd name="T28" fmla="*/ 38 w 56"/>
              <a:gd name="T29" fmla="*/ 0 h 127"/>
              <a:gd name="T30" fmla="*/ 52 w 56"/>
              <a:gd name="T31" fmla="*/ 12 h 127"/>
              <a:gd name="T32" fmla="*/ 52 w 56"/>
              <a:gd name="T33" fmla="*/ 19 h 127"/>
              <a:gd name="T34" fmla="*/ 56 w 56"/>
              <a:gd name="T35" fmla="*/ 31 h 127"/>
              <a:gd name="T36" fmla="*/ 52 w 56"/>
              <a:gd name="T37" fmla="*/ 40 h 127"/>
              <a:gd name="T38" fmla="*/ 54 w 56"/>
              <a:gd name="T39" fmla="*/ 45 h 127"/>
              <a:gd name="T40" fmla="*/ 45 w 56"/>
              <a:gd name="T41" fmla="*/ 58 h 127"/>
              <a:gd name="T42" fmla="*/ 40 w 56"/>
              <a:gd name="T43" fmla="*/ 64 h 127"/>
              <a:gd name="T44" fmla="*/ 36 w 56"/>
              <a:gd name="T45" fmla="*/ 78 h 127"/>
              <a:gd name="T46" fmla="*/ 37 w 56"/>
              <a:gd name="T47" fmla="*/ 91 h 127"/>
              <a:gd name="T48" fmla="*/ 36 w 56"/>
              <a:gd name="T49" fmla="*/ 12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" h="127">
                <a:moveTo>
                  <a:pt x="36" y="124"/>
                </a:moveTo>
                <a:lnTo>
                  <a:pt x="20" y="127"/>
                </a:lnTo>
                <a:lnTo>
                  <a:pt x="16" y="113"/>
                </a:lnTo>
                <a:lnTo>
                  <a:pt x="17" y="65"/>
                </a:lnTo>
                <a:lnTo>
                  <a:pt x="13" y="61"/>
                </a:lnTo>
                <a:lnTo>
                  <a:pt x="12" y="50"/>
                </a:lnTo>
                <a:lnTo>
                  <a:pt x="6" y="43"/>
                </a:lnTo>
                <a:lnTo>
                  <a:pt x="0" y="37"/>
                </a:lnTo>
                <a:lnTo>
                  <a:pt x="3" y="26"/>
                </a:lnTo>
                <a:lnTo>
                  <a:pt x="9" y="23"/>
                </a:lnTo>
                <a:lnTo>
                  <a:pt x="13" y="14"/>
                </a:lnTo>
                <a:lnTo>
                  <a:pt x="22" y="13"/>
                </a:lnTo>
                <a:lnTo>
                  <a:pt x="26" y="6"/>
                </a:lnTo>
                <a:lnTo>
                  <a:pt x="32" y="0"/>
                </a:lnTo>
                <a:lnTo>
                  <a:pt x="38" y="0"/>
                </a:lnTo>
                <a:lnTo>
                  <a:pt x="52" y="12"/>
                </a:lnTo>
                <a:lnTo>
                  <a:pt x="52" y="19"/>
                </a:lnTo>
                <a:lnTo>
                  <a:pt x="56" y="31"/>
                </a:lnTo>
                <a:lnTo>
                  <a:pt x="52" y="40"/>
                </a:lnTo>
                <a:lnTo>
                  <a:pt x="54" y="45"/>
                </a:lnTo>
                <a:lnTo>
                  <a:pt x="45" y="58"/>
                </a:lnTo>
                <a:lnTo>
                  <a:pt x="40" y="64"/>
                </a:lnTo>
                <a:lnTo>
                  <a:pt x="36" y="78"/>
                </a:lnTo>
                <a:lnTo>
                  <a:pt x="37" y="91"/>
                </a:lnTo>
                <a:lnTo>
                  <a:pt x="36" y="124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35" name="Freeform 20"/>
          <p:cNvSpPr>
            <a:spLocks/>
          </p:cNvSpPr>
          <p:nvPr/>
        </p:nvSpPr>
        <p:spPr bwMode="auto">
          <a:xfrm>
            <a:off x="4022725" y="3409950"/>
            <a:ext cx="222250" cy="182563"/>
          </a:xfrm>
          <a:custGeom>
            <a:avLst/>
            <a:gdLst>
              <a:gd name="T0" fmla="*/ 49 w 140"/>
              <a:gd name="T1" fmla="*/ 114 h 115"/>
              <a:gd name="T2" fmla="*/ 36 w 140"/>
              <a:gd name="T3" fmla="*/ 109 h 115"/>
              <a:gd name="T4" fmla="*/ 28 w 140"/>
              <a:gd name="T5" fmla="*/ 110 h 115"/>
              <a:gd name="T6" fmla="*/ 21 w 140"/>
              <a:gd name="T7" fmla="*/ 115 h 115"/>
              <a:gd name="T8" fmla="*/ 13 w 140"/>
              <a:gd name="T9" fmla="*/ 110 h 115"/>
              <a:gd name="T10" fmla="*/ 10 w 140"/>
              <a:gd name="T11" fmla="*/ 103 h 115"/>
              <a:gd name="T12" fmla="*/ 1 w 140"/>
              <a:gd name="T13" fmla="*/ 99 h 115"/>
              <a:gd name="T14" fmla="*/ 0 w 140"/>
              <a:gd name="T15" fmla="*/ 87 h 115"/>
              <a:gd name="T16" fmla="*/ 5 w 140"/>
              <a:gd name="T17" fmla="*/ 78 h 115"/>
              <a:gd name="T18" fmla="*/ 5 w 140"/>
              <a:gd name="T19" fmla="*/ 71 h 115"/>
              <a:gd name="T20" fmla="*/ 19 w 140"/>
              <a:gd name="T21" fmla="*/ 54 h 115"/>
              <a:gd name="T22" fmla="*/ 22 w 140"/>
              <a:gd name="T23" fmla="*/ 40 h 115"/>
              <a:gd name="T24" fmla="*/ 27 w 140"/>
              <a:gd name="T25" fmla="*/ 34 h 115"/>
              <a:gd name="T26" fmla="*/ 36 w 140"/>
              <a:gd name="T27" fmla="*/ 37 h 115"/>
              <a:gd name="T28" fmla="*/ 44 w 140"/>
              <a:gd name="T29" fmla="*/ 33 h 115"/>
              <a:gd name="T30" fmla="*/ 46 w 140"/>
              <a:gd name="T31" fmla="*/ 28 h 115"/>
              <a:gd name="T32" fmla="*/ 61 w 140"/>
              <a:gd name="T33" fmla="*/ 18 h 115"/>
              <a:gd name="T34" fmla="*/ 64 w 140"/>
              <a:gd name="T35" fmla="*/ 12 h 115"/>
              <a:gd name="T36" fmla="*/ 81 w 140"/>
              <a:gd name="T37" fmla="*/ 3 h 115"/>
              <a:gd name="T38" fmla="*/ 91 w 140"/>
              <a:gd name="T39" fmla="*/ 0 h 115"/>
              <a:gd name="T40" fmla="*/ 95 w 140"/>
              <a:gd name="T41" fmla="*/ 4 h 115"/>
              <a:gd name="T42" fmla="*/ 107 w 140"/>
              <a:gd name="T43" fmla="*/ 4 h 115"/>
              <a:gd name="T44" fmla="*/ 106 w 140"/>
              <a:gd name="T45" fmla="*/ 14 h 115"/>
              <a:gd name="T46" fmla="*/ 108 w 140"/>
              <a:gd name="T47" fmla="*/ 24 h 115"/>
              <a:gd name="T48" fmla="*/ 118 w 140"/>
              <a:gd name="T49" fmla="*/ 37 h 115"/>
              <a:gd name="T50" fmla="*/ 119 w 140"/>
              <a:gd name="T51" fmla="*/ 47 h 115"/>
              <a:gd name="T52" fmla="*/ 140 w 140"/>
              <a:gd name="T53" fmla="*/ 52 h 115"/>
              <a:gd name="T54" fmla="*/ 140 w 140"/>
              <a:gd name="T55" fmla="*/ 66 h 115"/>
              <a:gd name="T56" fmla="*/ 136 w 140"/>
              <a:gd name="T57" fmla="*/ 73 h 115"/>
              <a:gd name="T58" fmla="*/ 127 w 140"/>
              <a:gd name="T59" fmla="*/ 74 h 115"/>
              <a:gd name="T60" fmla="*/ 123 w 140"/>
              <a:gd name="T61" fmla="*/ 83 h 115"/>
              <a:gd name="T62" fmla="*/ 117 w 140"/>
              <a:gd name="T63" fmla="*/ 86 h 115"/>
              <a:gd name="T64" fmla="*/ 101 w 140"/>
              <a:gd name="T65" fmla="*/ 85 h 115"/>
              <a:gd name="T66" fmla="*/ 92 w 140"/>
              <a:gd name="T67" fmla="*/ 84 h 115"/>
              <a:gd name="T68" fmla="*/ 86 w 140"/>
              <a:gd name="T69" fmla="*/ 87 h 115"/>
              <a:gd name="T70" fmla="*/ 78 w 140"/>
              <a:gd name="T71" fmla="*/ 86 h 115"/>
              <a:gd name="T72" fmla="*/ 47 w 140"/>
              <a:gd name="T73" fmla="*/ 87 h 115"/>
              <a:gd name="T74" fmla="*/ 46 w 140"/>
              <a:gd name="T75" fmla="*/ 98 h 115"/>
              <a:gd name="T76" fmla="*/ 49 w 140"/>
              <a:gd name="T77" fmla="*/ 11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0" h="115">
                <a:moveTo>
                  <a:pt x="49" y="114"/>
                </a:moveTo>
                <a:lnTo>
                  <a:pt x="36" y="109"/>
                </a:lnTo>
                <a:lnTo>
                  <a:pt x="28" y="110"/>
                </a:lnTo>
                <a:lnTo>
                  <a:pt x="21" y="115"/>
                </a:lnTo>
                <a:lnTo>
                  <a:pt x="13" y="110"/>
                </a:lnTo>
                <a:lnTo>
                  <a:pt x="10" y="103"/>
                </a:lnTo>
                <a:lnTo>
                  <a:pt x="1" y="99"/>
                </a:lnTo>
                <a:lnTo>
                  <a:pt x="0" y="87"/>
                </a:lnTo>
                <a:lnTo>
                  <a:pt x="5" y="78"/>
                </a:lnTo>
                <a:lnTo>
                  <a:pt x="5" y="71"/>
                </a:lnTo>
                <a:lnTo>
                  <a:pt x="19" y="54"/>
                </a:lnTo>
                <a:lnTo>
                  <a:pt x="22" y="40"/>
                </a:lnTo>
                <a:lnTo>
                  <a:pt x="27" y="34"/>
                </a:lnTo>
                <a:lnTo>
                  <a:pt x="36" y="37"/>
                </a:lnTo>
                <a:lnTo>
                  <a:pt x="44" y="33"/>
                </a:lnTo>
                <a:lnTo>
                  <a:pt x="46" y="28"/>
                </a:lnTo>
                <a:lnTo>
                  <a:pt x="61" y="18"/>
                </a:lnTo>
                <a:lnTo>
                  <a:pt x="64" y="12"/>
                </a:lnTo>
                <a:lnTo>
                  <a:pt x="81" y="3"/>
                </a:lnTo>
                <a:lnTo>
                  <a:pt x="91" y="0"/>
                </a:lnTo>
                <a:lnTo>
                  <a:pt x="95" y="4"/>
                </a:lnTo>
                <a:lnTo>
                  <a:pt x="107" y="4"/>
                </a:lnTo>
                <a:lnTo>
                  <a:pt x="106" y="14"/>
                </a:lnTo>
                <a:lnTo>
                  <a:pt x="108" y="24"/>
                </a:lnTo>
                <a:lnTo>
                  <a:pt x="118" y="37"/>
                </a:lnTo>
                <a:lnTo>
                  <a:pt x="119" y="47"/>
                </a:lnTo>
                <a:lnTo>
                  <a:pt x="140" y="52"/>
                </a:lnTo>
                <a:lnTo>
                  <a:pt x="140" y="66"/>
                </a:lnTo>
                <a:lnTo>
                  <a:pt x="136" y="73"/>
                </a:lnTo>
                <a:lnTo>
                  <a:pt x="127" y="74"/>
                </a:lnTo>
                <a:lnTo>
                  <a:pt x="123" y="83"/>
                </a:lnTo>
                <a:lnTo>
                  <a:pt x="117" y="86"/>
                </a:lnTo>
                <a:lnTo>
                  <a:pt x="101" y="85"/>
                </a:lnTo>
                <a:lnTo>
                  <a:pt x="92" y="84"/>
                </a:lnTo>
                <a:lnTo>
                  <a:pt x="86" y="87"/>
                </a:lnTo>
                <a:lnTo>
                  <a:pt x="78" y="86"/>
                </a:lnTo>
                <a:lnTo>
                  <a:pt x="47" y="87"/>
                </a:lnTo>
                <a:lnTo>
                  <a:pt x="46" y="98"/>
                </a:lnTo>
                <a:lnTo>
                  <a:pt x="49" y="114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48" name="Freeform 33"/>
          <p:cNvSpPr>
            <a:spLocks/>
          </p:cNvSpPr>
          <p:nvPr/>
        </p:nvSpPr>
        <p:spPr bwMode="auto">
          <a:xfrm>
            <a:off x="4746625" y="4491038"/>
            <a:ext cx="274638" cy="303213"/>
          </a:xfrm>
          <a:custGeom>
            <a:avLst/>
            <a:gdLst>
              <a:gd name="T0" fmla="*/ 108 w 173"/>
              <a:gd name="T1" fmla="*/ 19 h 191"/>
              <a:gd name="T2" fmla="*/ 112 w 173"/>
              <a:gd name="T3" fmla="*/ 22 h 191"/>
              <a:gd name="T4" fmla="*/ 117 w 173"/>
              <a:gd name="T5" fmla="*/ 34 h 191"/>
              <a:gd name="T6" fmla="*/ 137 w 173"/>
              <a:gd name="T7" fmla="*/ 57 h 191"/>
              <a:gd name="T8" fmla="*/ 144 w 173"/>
              <a:gd name="T9" fmla="*/ 59 h 191"/>
              <a:gd name="T10" fmla="*/ 144 w 173"/>
              <a:gd name="T11" fmla="*/ 67 h 191"/>
              <a:gd name="T12" fmla="*/ 149 w 173"/>
              <a:gd name="T13" fmla="*/ 80 h 191"/>
              <a:gd name="T14" fmla="*/ 162 w 173"/>
              <a:gd name="T15" fmla="*/ 83 h 191"/>
              <a:gd name="T16" fmla="*/ 173 w 173"/>
              <a:gd name="T17" fmla="*/ 92 h 191"/>
              <a:gd name="T18" fmla="*/ 147 w 173"/>
              <a:gd name="T19" fmla="*/ 108 h 191"/>
              <a:gd name="T20" fmla="*/ 130 w 173"/>
              <a:gd name="T21" fmla="*/ 123 h 191"/>
              <a:gd name="T22" fmla="*/ 124 w 173"/>
              <a:gd name="T23" fmla="*/ 137 h 191"/>
              <a:gd name="T24" fmla="*/ 118 w 173"/>
              <a:gd name="T25" fmla="*/ 145 h 191"/>
              <a:gd name="T26" fmla="*/ 108 w 173"/>
              <a:gd name="T27" fmla="*/ 146 h 191"/>
              <a:gd name="T28" fmla="*/ 104 w 173"/>
              <a:gd name="T29" fmla="*/ 156 h 191"/>
              <a:gd name="T30" fmla="*/ 102 w 173"/>
              <a:gd name="T31" fmla="*/ 163 h 191"/>
              <a:gd name="T32" fmla="*/ 90 w 173"/>
              <a:gd name="T33" fmla="*/ 168 h 191"/>
              <a:gd name="T34" fmla="*/ 76 w 173"/>
              <a:gd name="T35" fmla="*/ 167 h 191"/>
              <a:gd name="T36" fmla="*/ 68 w 173"/>
              <a:gd name="T37" fmla="*/ 161 h 191"/>
              <a:gd name="T38" fmla="*/ 60 w 173"/>
              <a:gd name="T39" fmla="*/ 158 h 191"/>
              <a:gd name="T40" fmla="*/ 51 w 173"/>
              <a:gd name="T41" fmla="*/ 163 h 191"/>
              <a:gd name="T42" fmla="*/ 47 w 173"/>
              <a:gd name="T43" fmla="*/ 173 h 191"/>
              <a:gd name="T44" fmla="*/ 38 w 173"/>
              <a:gd name="T45" fmla="*/ 179 h 191"/>
              <a:gd name="T46" fmla="*/ 28 w 173"/>
              <a:gd name="T47" fmla="*/ 189 h 191"/>
              <a:gd name="T48" fmla="*/ 16 w 173"/>
              <a:gd name="T49" fmla="*/ 191 h 191"/>
              <a:gd name="T50" fmla="*/ 12 w 173"/>
              <a:gd name="T51" fmla="*/ 183 h 191"/>
              <a:gd name="T52" fmla="*/ 14 w 173"/>
              <a:gd name="T53" fmla="*/ 171 h 191"/>
              <a:gd name="T54" fmla="*/ 4 w 173"/>
              <a:gd name="T55" fmla="*/ 151 h 191"/>
              <a:gd name="T56" fmla="*/ 0 w 173"/>
              <a:gd name="T57" fmla="*/ 148 h 191"/>
              <a:gd name="T58" fmla="*/ 2 w 173"/>
              <a:gd name="T59" fmla="*/ 87 h 191"/>
              <a:gd name="T60" fmla="*/ 20 w 173"/>
              <a:gd name="T61" fmla="*/ 87 h 191"/>
              <a:gd name="T62" fmla="*/ 23 w 173"/>
              <a:gd name="T63" fmla="*/ 13 h 191"/>
              <a:gd name="T64" fmla="*/ 36 w 173"/>
              <a:gd name="T65" fmla="*/ 12 h 191"/>
              <a:gd name="T66" fmla="*/ 65 w 173"/>
              <a:gd name="T67" fmla="*/ 5 h 191"/>
              <a:gd name="T68" fmla="*/ 71 w 173"/>
              <a:gd name="T69" fmla="*/ 13 h 191"/>
              <a:gd name="T70" fmla="*/ 83 w 173"/>
              <a:gd name="T71" fmla="*/ 5 h 191"/>
              <a:gd name="T72" fmla="*/ 89 w 173"/>
              <a:gd name="T73" fmla="*/ 5 h 191"/>
              <a:gd name="T74" fmla="*/ 99 w 173"/>
              <a:gd name="T75" fmla="*/ 0 h 191"/>
              <a:gd name="T76" fmla="*/ 102 w 173"/>
              <a:gd name="T77" fmla="*/ 2 h 191"/>
              <a:gd name="T78" fmla="*/ 108 w 173"/>
              <a:gd name="T79" fmla="*/ 19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3" h="191">
                <a:moveTo>
                  <a:pt x="108" y="19"/>
                </a:moveTo>
                <a:lnTo>
                  <a:pt x="112" y="22"/>
                </a:lnTo>
                <a:lnTo>
                  <a:pt x="117" y="34"/>
                </a:lnTo>
                <a:lnTo>
                  <a:pt x="137" y="57"/>
                </a:lnTo>
                <a:lnTo>
                  <a:pt x="144" y="59"/>
                </a:lnTo>
                <a:lnTo>
                  <a:pt x="144" y="67"/>
                </a:lnTo>
                <a:lnTo>
                  <a:pt x="149" y="80"/>
                </a:lnTo>
                <a:lnTo>
                  <a:pt x="162" y="83"/>
                </a:lnTo>
                <a:lnTo>
                  <a:pt x="173" y="92"/>
                </a:lnTo>
                <a:lnTo>
                  <a:pt x="147" y="108"/>
                </a:lnTo>
                <a:lnTo>
                  <a:pt x="130" y="123"/>
                </a:lnTo>
                <a:lnTo>
                  <a:pt x="124" y="137"/>
                </a:lnTo>
                <a:lnTo>
                  <a:pt x="118" y="145"/>
                </a:lnTo>
                <a:lnTo>
                  <a:pt x="108" y="146"/>
                </a:lnTo>
                <a:lnTo>
                  <a:pt x="104" y="156"/>
                </a:lnTo>
                <a:lnTo>
                  <a:pt x="102" y="163"/>
                </a:lnTo>
                <a:lnTo>
                  <a:pt x="90" y="168"/>
                </a:lnTo>
                <a:lnTo>
                  <a:pt x="76" y="167"/>
                </a:lnTo>
                <a:lnTo>
                  <a:pt x="68" y="161"/>
                </a:lnTo>
                <a:lnTo>
                  <a:pt x="60" y="158"/>
                </a:lnTo>
                <a:lnTo>
                  <a:pt x="51" y="163"/>
                </a:lnTo>
                <a:lnTo>
                  <a:pt x="47" y="173"/>
                </a:lnTo>
                <a:lnTo>
                  <a:pt x="38" y="179"/>
                </a:lnTo>
                <a:lnTo>
                  <a:pt x="28" y="189"/>
                </a:lnTo>
                <a:lnTo>
                  <a:pt x="16" y="191"/>
                </a:lnTo>
                <a:lnTo>
                  <a:pt x="12" y="183"/>
                </a:lnTo>
                <a:lnTo>
                  <a:pt x="14" y="171"/>
                </a:lnTo>
                <a:lnTo>
                  <a:pt x="4" y="151"/>
                </a:lnTo>
                <a:lnTo>
                  <a:pt x="0" y="148"/>
                </a:lnTo>
                <a:lnTo>
                  <a:pt x="2" y="87"/>
                </a:lnTo>
                <a:lnTo>
                  <a:pt x="20" y="87"/>
                </a:lnTo>
                <a:lnTo>
                  <a:pt x="23" y="13"/>
                </a:lnTo>
                <a:lnTo>
                  <a:pt x="36" y="12"/>
                </a:lnTo>
                <a:lnTo>
                  <a:pt x="65" y="5"/>
                </a:lnTo>
                <a:lnTo>
                  <a:pt x="71" y="13"/>
                </a:lnTo>
                <a:lnTo>
                  <a:pt x="83" y="5"/>
                </a:lnTo>
                <a:lnTo>
                  <a:pt x="89" y="5"/>
                </a:lnTo>
                <a:lnTo>
                  <a:pt x="99" y="0"/>
                </a:lnTo>
                <a:lnTo>
                  <a:pt x="102" y="2"/>
                </a:lnTo>
                <a:lnTo>
                  <a:pt x="108" y="19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49" name="Freeform 34"/>
          <p:cNvSpPr>
            <a:spLocks/>
          </p:cNvSpPr>
          <p:nvPr/>
        </p:nvSpPr>
        <p:spPr bwMode="auto">
          <a:xfrm>
            <a:off x="4603750" y="3541713"/>
            <a:ext cx="376238" cy="292100"/>
          </a:xfrm>
          <a:custGeom>
            <a:avLst/>
            <a:gdLst>
              <a:gd name="T0" fmla="*/ 14 w 237"/>
              <a:gd name="T1" fmla="*/ 77 h 184"/>
              <a:gd name="T2" fmla="*/ 29 w 237"/>
              <a:gd name="T3" fmla="*/ 76 h 184"/>
              <a:gd name="T4" fmla="*/ 33 w 237"/>
              <a:gd name="T5" fmla="*/ 70 h 184"/>
              <a:gd name="T6" fmla="*/ 36 w 237"/>
              <a:gd name="T7" fmla="*/ 71 h 184"/>
              <a:gd name="T8" fmla="*/ 40 w 237"/>
              <a:gd name="T9" fmla="*/ 75 h 184"/>
              <a:gd name="T10" fmla="*/ 64 w 237"/>
              <a:gd name="T11" fmla="*/ 68 h 184"/>
              <a:gd name="T12" fmla="*/ 71 w 237"/>
              <a:gd name="T13" fmla="*/ 59 h 184"/>
              <a:gd name="T14" fmla="*/ 81 w 237"/>
              <a:gd name="T15" fmla="*/ 52 h 184"/>
              <a:gd name="T16" fmla="*/ 79 w 237"/>
              <a:gd name="T17" fmla="*/ 45 h 184"/>
              <a:gd name="T18" fmla="*/ 84 w 237"/>
              <a:gd name="T19" fmla="*/ 43 h 184"/>
              <a:gd name="T20" fmla="*/ 102 w 237"/>
              <a:gd name="T21" fmla="*/ 44 h 184"/>
              <a:gd name="T22" fmla="*/ 119 w 237"/>
              <a:gd name="T23" fmla="*/ 35 h 184"/>
              <a:gd name="T24" fmla="*/ 132 w 237"/>
              <a:gd name="T25" fmla="*/ 12 h 184"/>
              <a:gd name="T26" fmla="*/ 141 w 237"/>
              <a:gd name="T27" fmla="*/ 3 h 184"/>
              <a:gd name="T28" fmla="*/ 152 w 237"/>
              <a:gd name="T29" fmla="*/ 0 h 184"/>
              <a:gd name="T30" fmla="*/ 155 w 237"/>
              <a:gd name="T31" fmla="*/ 9 h 184"/>
              <a:gd name="T32" fmla="*/ 165 w 237"/>
              <a:gd name="T33" fmla="*/ 22 h 184"/>
              <a:gd name="T34" fmla="*/ 165 w 237"/>
              <a:gd name="T35" fmla="*/ 30 h 184"/>
              <a:gd name="T36" fmla="*/ 163 w 237"/>
              <a:gd name="T37" fmla="*/ 39 h 184"/>
              <a:gd name="T38" fmla="*/ 164 w 237"/>
              <a:gd name="T39" fmla="*/ 45 h 184"/>
              <a:gd name="T40" fmla="*/ 170 w 237"/>
              <a:gd name="T41" fmla="*/ 51 h 184"/>
              <a:gd name="T42" fmla="*/ 185 w 237"/>
              <a:gd name="T43" fmla="*/ 61 h 184"/>
              <a:gd name="T44" fmla="*/ 195 w 237"/>
              <a:gd name="T45" fmla="*/ 69 h 184"/>
              <a:gd name="T46" fmla="*/ 195 w 237"/>
              <a:gd name="T47" fmla="*/ 76 h 184"/>
              <a:gd name="T48" fmla="*/ 207 w 237"/>
              <a:gd name="T49" fmla="*/ 86 h 184"/>
              <a:gd name="T50" fmla="*/ 215 w 237"/>
              <a:gd name="T51" fmla="*/ 95 h 184"/>
              <a:gd name="T52" fmla="*/ 220 w 237"/>
              <a:gd name="T53" fmla="*/ 108 h 184"/>
              <a:gd name="T54" fmla="*/ 234 w 237"/>
              <a:gd name="T55" fmla="*/ 116 h 184"/>
              <a:gd name="T56" fmla="*/ 237 w 237"/>
              <a:gd name="T57" fmla="*/ 123 h 184"/>
              <a:gd name="T58" fmla="*/ 231 w 237"/>
              <a:gd name="T59" fmla="*/ 125 h 184"/>
              <a:gd name="T60" fmla="*/ 219 w 237"/>
              <a:gd name="T61" fmla="*/ 124 h 184"/>
              <a:gd name="T62" fmla="*/ 205 w 237"/>
              <a:gd name="T63" fmla="*/ 122 h 184"/>
              <a:gd name="T64" fmla="*/ 198 w 237"/>
              <a:gd name="T65" fmla="*/ 124 h 184"/>
              <a:gd name="T66" fmla="*/ 196 w 237"/>
              <a:gd name="T67" fmla="*/ 129 h 184"/>
              <a:gd name="T68" fmla="*/ 190 w 237"/>
              <a:gd name="T69" fmla="*/ 130 h 184"/>
              <a:gd name="T70" fmla="*/ 182 w 237"/>
              <a:gd name="T71" fmla="*/ 125 h 184"/>
              <a:gd name="T72" fmla="*/ 162 w 237"/>
              <a:gd name="T73" fmla="*/ 136 h 184"/>
              <a:gd name="T74" fmla="*/ 154 w 237"/>
              <a:gd name="T75" fmla="*/ 133 h 184"/>
              <a:gd name="T76" fmla="*/ 151 w 237"/>
              <a:gd name="T77" fmla="*/ 135 h 184"/>
              <a:gd name="T78" fmla="*/ 146 w 237"/>
              <a:gd name="T79" fmla="*/ 148 h 184"/>
              <a:gd name="T80" fmla="*/ 132 w 237"/>
              <a:gd name="T81" fmla="*/ 144 h 184"/>
              <a:gd name="T82" fmla="*/ 119 w 237"/>
              <a:gd name="T83" fmla="*/ 142 h 184"/>
              <a:gd name="T84" fmla="*/ 107 w 237"/>
              <a:gd name="T85" fmla="*/ 134 h 184"/>
              <a:gd name="T86" fmla="*/ 92 w 237"/>
              <a:gd name="T87" fmla="*/ 127 h 184"/>
              <a:gd name="T88" fmla="*/ 82 w 237"/>
              <a:gd name="T89" fmla="*/ 133 h 184"/>
              <a:gd name="T90" fmla="*/ 75 w 237"/>
              <a:gd name="T91" fmla="*/ 144 h 184"/>
              <a:gd name="T92" fmla="*/ 73 w 237"/>
              <a:gd name="T93" fmla="*/ 159 h 184"/>
              <a:gd name="T94" fmla="*/ 61 w 237"/>
              <a:gd name="T95" fmla="*/ 157 h 184"/>
              <a:gd name="T96" fmla="*/ 49 w 237"/>
              <a:gd name="T97" fmla="*/ 154 h 184"/>
              <a:gd name="T98" fmla="*/ 38 w 237"/>
              <a:gd name="T99" fmla="*/ 165 h 184"/>
              <a:gd name="T100" fmla="*/ 29 w 237"/>
              <a:gd name="T101" fmla="*/ 184 h 184"/>
              <a:gd name="T102" fmla="*/ 27 w 237"/>
              <a:gd name="T103" fmla="*/ 178 h 184"/>
              <a:gd name="T104" fmla="*/ 26 w 237"/>
              <a:gd name="T105" fmla="*/ 169 h 184"/>
              <a:gd name="T106" fmla="*/ 17 w 237"/>
              <a:gd name="T107" fmla="*/ 162 h 184"/>
              <a:gd name="T108" fmla="*/ 10 w 237"/>
              <a:gd name="T109" fmla="*/ 152 h 184"/>
              <a:gd name="T110" fmla="*/ 9 w 237"/>
              <a:gd name="T111" fmla="*/ 144 h 184"/>
              <a:gd name="T112" fmla="*/ 0 w 237"/>
              <a:gd name="T113" fmla="*/ 133 h 184"/>
              <a:gd name="T114" fmla="*/ 2 w 237"/>
              <a:gd name="T115" fmla="*/ 127 h 184"/>
              <a:gd name="T116" fmla="*/ 0 w 237"/>
              <a:gd name="T117" fmla="*/ 118 h 184"/>
              <a:gd name="T118" fmla="*/ 1 w 237"/>
              <a:gd name="T119" fmla="*/ 102 h 184"/>
              <a:gd name="T120" fmla="*/ 5 w 237"/>
              <a:gd name="T121" fmla="*/ 98 h 184"/>
              <a:gd name="T122" fmla="*/ 14 w 237"/>
              <a:gd name="T123" fmla="*/ 7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7" h="184">
                <a:moveTo>
                  <a:pt x="14" y="77"/>
                </a:moveTo>
                <a:lnTo>
                  <a:pt x="29" y="76"/>
                </a:lnTo>
                <a:lnTo>
                  <a:pt x="33" y="70"/>
                </a:lnTo>
                <a:lnTo>
                  <a:pt x="36" y="71"/>
                </a:lnTo>
                <a:lnTo>
                  <a:pt x="40" y="75"/>
                </a:lnTo>
                <a:lnTo>
                  <a:pt x="64" y="68"/>
                </a:lnTo>
                <a:lnTo>
                  <a:pt x="71" y="59"/>
                </a:lnTo>
                <a:lnTo>
                  <a:pt x="81" y="52"/>
                </a:lnTo>
                <a:lnTo>
                  <a:pt x="79" y="45"/>
                </a:lnTo>
                <a:lnTo>
                  <a:pt x="84" y="43"/>
                </a:lnTo>
                <a:lnTo>
                  <a:pt x="102" y="44"/>
                </a:lnTo>
                <a:lnTo>
                  <a:pt x="119" y="35"/>
                </a:lnTo>
                <a:lnTo>
                  <a:pt x="132" y="12"/>
                </a:lnTo>
                <a:lnTo>
                  <a:pt x="141" y="3"/>
                </a:lnTo>
                <a:lnTo>
                  <a:pt x="152" y="0"/>
                </a:lnTo>
                <a:lnTo>
                  <a:pt x="155" y="9"/>
                </a:lnTo>
                <a:lnTo>
                  <a:pt x="165" y="22"/>
                </a:lnTo>
                <a:lnTo>
                  <a:pt x="165" y="30"/>
                </a:lnTo>
                <a:lnTo>
                  <a:pt x="163" y="39"/>
                </a:lnTo>
                <a:lnTo>
                  <a:pt x="164" y="45"/>
                </a:lnTo>
                <a:lnTo>
                  <a:pt x="170" y="51"/>
                </a:lnTo>
                <a:lnTo>
                  <a:pt x="185" y="61"/>
                </a:lnTo>
                <a:lnTo>
                  <a:pt x="195" y="69"/>
                </a:lnTo>
                <a:lnTo>
                  <a:pt x="195" y="76"/>
                </a:lnTo>
                <a:lnTo>
                  <a:pt x="207" y="86"/>
                </a:lnTo>
                <a:lnTo>
                  <a:pt x="215" y="95"/>
                </a:lnTo>
                <a:lnTo>
                  <a:pt x="220" y="108"/>
                </a:lnTo>
                <a:lnTo>
                  <a:pt x="234" y="116"/>
                </a:lnTo>
                <a:lnTo>
                  <a:pt x="237" y="123"/>
                </a:lnTo>
                <a:lnTo>
                  <a:pt x="231" y="125"/>
                </a:lnTo>
                <a:lnTo>
                  <a:pt x="219" y="124"/>
                </a:lnTo>
                <a:lnTo>
                  <a:pt x="205" y="122"/>
                </a:lnTo>
                <a:lnTo>
                  <a:pt x="198" y="124"/>
                </a:lnTo>
                <a:lnTo>
                  <a:pt x="196" y="129"/>
                </a:lnTo>
                <a:lnTo>
                  <a:pt x="190" y="130"/>
                </a:lnTo>
                <a:lnTo>
                  <a:pt x="182" y="125"/>
                </a:lnTo>
                <a:lnTo>
                  <a:pt x="162" y="136"/>
                </a:lnTo>
                <a:lnTo>
                  <a:pt x="154" y="133"/>
                </a:lnTo>
                <a:lnTo>
                  <a:pt x="151" y="135"/>
                </a:lnTo>
                <a:lnTo>
                  <a:pt x="146" y="148"/>
                </a:lnTo>
                <a:lnTo>
                  <a:pt x="132" y="144"/>
                </a:lnTo>
                <a:lnTo>
                  <a:pt x="119" y="142"/>
                </a:lnTo>
                <a:lnTo>
                  <a:pt x="107" y="134"/>
                </a:lnTo>
                <a:lnTo>
                  <a:pt x="92" y="127"/>
                </a:lnTo>
                <a:lnTo>
                  <a:pt x="82" y="133"/>
                </a:lnTo>
                <a:lnTo>
                  <a:pt x="75" y="144"/>
                </a:lnTo>
                <a:lnTo>
                  <a:pt x="73" y="159"/>
                </a:lnTo>
                <a:lnTo>
                  <a:pt x="61" y="157"/>
                </a:lnTo>
                <a:lnTo>
                  <a:pt x="49" y="154"/>
                </a:lnTo>
                <a:lnTo>
                  <a:pt x="38" y="165"/>
                </a:lnTo>
                <a:lnTo>
                  <a:pt x="29" y="184"/>
                </a:lnTo>
                <a:lnTo>
                  <a:pt x="27" y="178"/>
                </a:lnTo>
                <a:lnTo>
                  <a:pt x="26" y="169"/>
                </a:lnTo>
                <a:lnTo>
                  <a:pt x="17" y="162"/>
                </a:lnTo>
                <a:lnTo>
                  <a:pt x="10" y="152"/>
                </a:lnTo>
                <a:lnTo>
                  <a:pt x="9" y="144"/>
                </a:lnTo>
                <a:lnTo>
                  <a:pt x="0" y="133"/>
                </a:lnTo>
                <a:lnTo>
                  <a:pt x="2" y="127"/>
                </a:lnTo>
                <a:lnTo>
                  <a:pt x="0" y="118"/>
                </a:lnTo>
                <a:lnTo>
                  <a:pt x="1" y="102"/>
                </a:lnTo>
                <a:lnTo>
                  <a:pt x="5" y="98"/>
                </a:lnTo>
                <a:lnTo>
                  <a:pt x="14" y="77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56" name="Freeform 41"/>
          <p:cNvSpPr>
            <a:spLocks/>
          </p:cNvSpPr>
          <p:nvPr/>
        </p:nvSpPr>
        <p:spPr bwMode="auto">
          <a:xfrm>
            <a:off x="3932237" y="3562350"/>
            <a:ext cx="174625" cy="203200"/>
          </a:xfrm>
          <a:custGeom>
            <a:avLst/>
            <a:gdLst>
              <a:gd name="T0" fmla="*/ 105 w 110"/>
              <a:gd name="T1" fmla="*/ 115 h 128"/>
              <a:gd name="T2" fmla="*/ 97 w 110"/>
              <a:gd name="T3" fmla="*/ 115 h 128"/>
              <a:gd name="T4" fmla="*/ 84 w 110"/>
              <a:gd name="T5" fmla="*/ 111 h 128"/>
              <a:gd name="T6" fmla="*/ 72 w 110"/>
              <a:gd name="T7" fmla="*/ 111 h 128"/>
              <a:gd name="T8" fmla="*/ 50 w 110"/>
              <a:gd name="T9" fmla="*/ 115 h 128"/>
              <a:gd name="T10" fmla="*/ 37 w 110"/>
              <a:gd name="T11" fmla="*/ 121 h 128"/>
              <a:gd name="T12" fmla="*/ 19 w 110"/>
              <a:gd name="T13" fmla="*/ 128 h 128"/>
              <a:gd name="T14" fmla="*/ 16 w 110"/>
              <a:gd name="T15" fmla="*/ 128 h 128"/>
              <a:gd name="T16" fmla="*/ 17 w 110"/>
              <a:gd name="T17" fmla="*/ 111 h 128"/>
              <a:gd name="T18" fmla="*/ 19 w 110"/>
              <a:gd name="T19" fmla="*/ 108 h 128"/>
              <a:gd name="T20" fmla="*/ 18 w 110"/>
              <a:gd name="T21" fmla="*/ 100 h 128"/>
              <a:gd name="T22" fmla="*/ 11 w 110"/>
              <a:gd name="T23" fmla="*/ 91 h 128"/>
              <a:gd name="T24" fmla="*/ 5 w 110"/>
              <a:gd name="T25" fmla="*/ 90 h 128"/>
              <a:gd name="T26" fmla="*/ 0 w 110"/>
              <a:gd name="T27" fmla="*/ 84 h 128"/>
              <a:gd name="T28" fmla="*/ 3 w 110"/>
              <a:gd name="T29" fmla="*/ 75 h 128"/>
              <a:gd name="T30" fmla="*/ 2 w 110"/>
              <a:gd name="T31" fmla="*/ 65 h 128"/>
              <a:gd name="T32" fmla="*/ 3 w 110"/>
              <a:gd name="T33" fmla="*/ 59 h 128"/>
              <a:gd name="T34" fmla="*/ 6 w 110"/>
              <a:gd name="T35" fmla="*/ 59 h 128"/>
              <a:gd name="T36" fmla="*/ 7 w 110"/>
              <a:gd name="T37" fmla="*/ 50 h 128"/>
              <a:gd name="T38" fmla="*/ 5 w 110"/>
              <a:gd name="T39" fmla="*/ 46 h 128"/>
              <a:gd name="T40" fmla="*/ 7 w 110"/>
              <a:gd name="T41" fmla="*/ 43 h 128"/>
              <a:gd name="T42" fmla="*/ 14 w 110"/>
              <a:gd name="T43" fmla="*/ 40 h 128"/>
              <a:gd name="T44" fmla="*/ 9 w 110"/>
              <a:gd name="T45" fmla="*/ 24 h 128"/>
              <a:gd name="T46" fmla="*/ 5 w 110"/>
              <a:gd name="T47" fmla="*/ 15 h 128"/>
              <a:gd name="T48" fmla="*/ 7 w 110"/>
              <a:gd name="T49" fmla="*/ 8 h 128"/>
              <a:gd name="T50" fmla="*/ 11 w 110"/>
              <a:gd name="T51" fmla="*/ 6 h 128"/>
              <a:gd name="T52" fmla="*/ 13 w 110"/>
              <a:gd name="T53" fmla="*/ 5 h 128"/>
              <a:gd name="T54" fmla="*/ 18 w 110"/>
              <a:gd name="T55" fmla="*/ 7 h 128"/>
              <a:gd name="T56" fmla="*/ 32 w 110"/>
              <a:gd name="T57" fmla="*/ 8 h 128"/>
              <a:gd name="T58" fmla="*/ 35 w 110"/>
              <a:gd name="T59" fmla="*/ 2 h 128"/>
              <a:gd name="T60" fmla="*/ 39 w 110"/>
              <a:gd name="T61" fmla="*/ 2 h 128"/>
              <a:gd name="T62" fmla="*/ 44 w 110"/>
              <a:gd name="T63" fmla="*/ 0 h 128"/>
              <a:gd name="T64" fmla="*/ 47 w 110"/>
              <a:gd name="T65" fmla="*/ 9 h 128"/>
              <a:gd name="T66" fmla="*/ 51 w 110"/>
              <a:gd name="T67" fmla="*/ 6 h 128"/>
              <a:gd name="T68" fmla="*/ 58 w 110"/>
              <a:gd name="T69" fmla="*/ 3 h 128"/>
              <a:gd name="T70" fmla="*/ 67 w 110"/>
              <a:gd name="T71" fmla="*/ 7 h 128"/>
              <a:gd name="T72" fmla="*/ 70 w 110"/>
              <a:gd name="T73" fmla="*/ 14 h 128"/>
              <a:gd name="T74" fmla="*/ 78 w 110"/>
              <a:gd name="T75" fmla="*/ 19 h 128"/>
              <a:gd name="T76" fmla="*/ 85 w 110"/>
              <a:gd name="T77" fmla="*/ 14 h 128"/>
              <a:gd name="T78" fmla="*/ 93 w 110"/>
              <a:gd name="T79" fmla="*/ 13 h 128"/>
              <a:gd name="T80" fmla="*/ 106 w 110"/>
              <a:gd name="T81" fmla="*/ 18 h 128"/>
              <a:gd name="T82" fmla="*/ 110 w 110"/>
              <a:gd name="T83" fmla="*/ 48 h 128"/>
              <a:gd name="T84" fmla="*/ 103 w 110"/>
              <a:gd name="T85" fmla="*/ 65 h 128"/>
              <a:gd name="T86" fmla="*/ 98 w 110"/>
              <a:gd name="T87" fmla="*/ 88 h 128"/>
              <a:gd name="T88" fmla="*/ 106 w 110"/>
              <a:gd name="T89" fmla="*/ 107 h 128"/>
              <a:gd name="T90" fmla="*/ 105 w 110"/>
              <a:gd name="T91" fmla="*/ 11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0" h="128">
                <a:moveTo>
                  <a:pt x="105" y="115"/>
                </a:moveTo>
                <a:lnTo>
                  <a:pt x="97" y="115"/>
                </a:lnTo>
                <a:lnTo>
                  <a:pt x="84" y="111"/>
                </a:lnTo>
                <a:lnTo>
                  <a:pt x="72" y="111"/>
                </a:lnTo>
                <a:lnTo>
                  <a:pt x="50" y="115"/>
                </a:lnTo>
                <a:lnTo>
                  <a:pt x="37" y="121"/>
                </a:lnTo>
                <a:lnTo>
                  <a:pt x="19" y="128"/>
                </a:lnTo>
                <a:lnTo>
                  <a:pt x="16" y="128"/>
                </a:lnTo>
                <a:lnTo>
                  <a:pt x="17" y="111"/>
                </a:lnTo>
                <a:lnTo>
                  <a:pt x="19" y="108"/>
                </a:lnTo>
                <a:lnTo>
                  <a:pt x="18" y="100"/>
                </a:lnTo>
                <a:lnTo>
                  <a:pt x="11" y="91"/>
                </a:lnTo>
                <a:lnTo>
                  <a:pt x="5" y="90"/>
                </a:lnTo>
                <a:lnTo>
                  <a:pt x="0" y="84"/>
                </a:lnTo>
                <a:lnTo>
                  <a:pt x="3" y="75"/>
                </a:lnTo>
                <a:lnTo>
                  <a:pt x="2" y="65"/>
                </a:lnTo>
                <a:lnTo>
                  <a:pt x="3" y="59"/>
                </a:lnTo>
                <a:lnTo>
                  <a:pt x="6" y="59"/>
                </a:lnTo>
                <a:lnTo>
                  <a:pt x="7" y="50"/>
                </a:lnTo>
                <a:lnTo>
                  <a:pt x="5" y="46"/>
                </a:lnTo>
                <a:lnTo>
                  <a:pt x="7" y="43"/>
                </a:lnTo>
                <a:lnTo>
                  <a:pt x="14" y="40"/>
                </a:lnTo>
                <a:lnTo>
                  <a:pt x="9" y="24"/>
                </a:lnTo>
                <a:lnTo>
                  <a:pt x="5" y="15"/>
                </a:lnTo>
                <a:lnTo>
                  <a:pt x="7" y="8"/>
                </a:lnTo>
                <a:lnTo>
                  <a:pt x="11" y="6"/>
                </a:lnTo>
                <a:lnTo>
                  <a:pt x="13" y="5"/>
                </a:lnTo>
                <a:lnTo>
                  <a:pt x="18" y="7"/>
                </a:lnTo>
                <a:lnTo>
                  <a:pt x="32" y="8"/>
                </a:lnTo>
                <a:lnTo>
                  <a:pt x="35" y="2"/>
                </a:lnTo>
                <a:lnTo>
                  <a:pt x="39" y="2"/>
                </a:lnTo>
                <a:lnTo>
                  <a:pt x="44" y="0"/>
                </a:lnTo>
                <a:lnTo>
                  <a:pt x="47" y="9"/>
                </a:lnTo>
                <a:lnTo>
                  <a:pt x="51" y="6"/>
                </a:lnTo>
                <a:lnTo>
                  <a:pt x="58" y="3"/>
                </a:lnTo>
                <a:lnTo>
                  <a:pt x="67" y="7"/>
                </a:lnTo>
                <a:lnTo>
                  <a:pt x="70" y="14"/>
                </a:lnTo>
                <a:lnTo>
                  <a:pt x="78" y="19"/>
                </a:lnTo>
                <a:lnTo>
                  <a:pt x="85" y="14"/>
                </a:lnTo>
                <a:lnTo>
                  <a:pt x="93" y="13"/>
                </a:lnTo>
                <a:lnTo>
                  <a:pt x="106" y="18"/>
                </a:lnTo>
                <a:lnTo>
                  <a:pt x="110" y="48"/>
                </a:lnTo>
                <a:lnTo>
                  <a:pt x="103" y="65"/>
                </a:lnTo>
                <a:lnTo>
                  <a:pt x="98" y="88"/>
                </a:lnTo>
                <a:lnTo>
                  <a:pt x="106" y="107"/>
                </a:lnTo>
                <a:lnTo>
                  <a:pt x="105" y="115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57" name="Freeform 42"/>
          <p:cNvSpPr>
            <a:spLocks/>
          </p:cNvSpPr>
          <p:nvPr/>
        </p:nvSpPr>
        <p:spPr bwMode="auto">
          <a:xfrm>
            <a:off x="4429125" y="3484562"/>
            <a:ext cx="220663" cy="366713"/>
          </a:xfrm>
          <a:custGeom>
            <a:avLst/>
            <a:gdLst>
              <a:gd name="T0" fmla="*/ 85 w 139"/>
              <a:gd name="T1" fmla="*/ 220 h 231"/>
              <a:gd name="T2" fmla="*/ 82 w 139"/>
              <a:gd name="T3" fmla="*/ 219 h 231"/>
              <a:gd name="T4" fmla="*/ 71 w 139"/>
              <a:gd name="T5" fmla="*/ 222 h 231"/>
              <a:gd name="T6" fmla="*/ 60 w 139"/>
              <a:gd name="T7" fmla="*/ 219 h 231"/>
              <a:gd name="T8" fmla="*/ 52 w 139"/>
              <a:gd name="T9" fmla="*/ 220 h 231"/>
              <a:gd name="T10" fmla="*/ 22 w 139"/>
              <a:gd name="T11" fmla="*/ 220 h 231"/>
              <a:gd name="T12" fmla="*/ 24 w 139"/>
              <a:gd name="T13" fmla="*/ 204 h 231"/>
              <a:gd name="T14" fmla="*/ 17 w 139"/>
              <a:gd name="T15" fmla="*/ 190 h 231"/>
              <a:gd name="T16" fmla="*/ 9 w 139"/>
              <a:gd name="T17" fmla="*/ 186 h 231"/>
              <a:gd name="T18" fmla="*/ 5 w 139"/>
              <a:gd name="T19" fmla="*/ 177 h 231"/>
              <a:gd name="T20" fmla="*/ 0 w 139"/>
              <a:gd name="T21" fmla="*/ 174 h 231"/>
              <a:gd name="T22" fmla="*/ 0 w 139"/>
              <a:gd name="T23" fmla="*/ 168 h 231"/>
              <a:gd name="T24" fmla="*/ 5 w 139"/>
              <a:gd name="T25" fmla="*/ 154 h 231"/>
              <a:gd name="T26" fmla="*/ 14 w 139"/>
              <a:gd name="T27" fmla="*/ 134 h 231"/>
              <a:gd name="T28" fmla="*/ 19 w 139"/>
              <a:gd name="T29" fmla="*/ 133 h 231"/>
              <a:gd name="T30" fmla="*/ 30 w 139"/>
              <a:gd name="T31" fmla="*/ 121 h 231"/>
              <a:gd name="T32" fmla="*/ 37 w 139"/>
              <a:gd name="T33" fmla="*/ 121 h 231"/>
              <a:gd name="T34" fmla="*/ 47 w 139"/>
              <a:gd name="T35" fmla="*/ 129 h 231"/>
              <a:gd name="T36" fmla="*/ 60 w 139"/>
              <a:gd name="T37" fmla="*/ 122 h 231"/>
              <a:gd name="T38" fmla="*/ 61 w 139"/>
              <a:gd name="T39" fmla="*/ 114 h 231"/>
              <a:gd name="T40" fmla="*/ 66 w 139"/>
              <a:gd name="T41" fmla="*/ 105 h 231"/>
              <a:gd name="T42" fmla="*/ 68 w 139"/>
              <a:gd name="T43" fmla="*/ 95 h 231"/>
              <a:gd name="T44" fmla="*/ 78 w 139"/>
              <a:gd name="T45" fmla="*/ 86 h 231"/>
              <a:gd name="T46" fmla="*/ 81 w 139"/>
              <a:gd name="T47" fmla="*/ 72 h 231"/>
              <a:gd name="T48" fmla="*/ 85 w 139"/>
              <a:gd name="T49" fmla="*/ 67 h 231"/>
              <a:gd name="T50" fmla="*/ 88 w 139"/>
              <a:gd name="T51" fmla="*/ 56 h 231"/>
              <a:gd name="T52" fmla="*/ 93 w 139"/>
              <a:gd name="T53" fmla="*/ 43 h 231"/>
              <a:gd name="T54" fmla="*/ 108 w 139"/>
              <a:gd name="T55" fmla="*/ 27 h 231"/>
              <a:gd name="T56" fmla="*/ 108 w 139"/>
              <a:gd name="T57" fmla="*/ 20 h 231"/>
              <a:gd name="T58" fmla="*/ 110 w 139"/>
              <a:gd name="T59" fmla="*/ 16 h 231"/>
              <a:gd name="T60" fmla="*/ 103 w 139"/>
              <a:gd name="T61" fmla="*/ 8 h 231"/>
              <a:gd name="T62" fmla="*/ 104 w 139"/>
              <a:gd name="T63" fmla="*/ 1 h 231"/>
              <a:gd name="T64" fmla="*/ 109 w 139"/>
              <a:gd name="T65" fmla="*/ 0 h 231"/>
              <a:gd name="T66" fmla="*/ 116 w 139"/>
              <a:gd name="T67" fmla="*/ 14 h 231"/>
              <a:gd name="T68" fmla="*/ 118 w 139"/>
              <a:gd name="T69" fmla="*/ 27 h 231"/>
              <a:gd name="T70" fmla="*/ 117 w 139"/>
              <a:gd name="T71" fmla="*/ 41 h 231"/>
              <a:gd name="T72" fmla="*/ 127 w 139"/>
              <a:gd name="T73" fmla="*/ 60 h 231"/>
              <a:gd name="T74" fmla="*/ 117 w 139"/>
              <a:gd name="T75" fmla="*/ 60 h 231"/>
              <a:gd name="T76" fmla="*/ 112 w 139"/>
              <a:gd name="T77" fmla="*/ 61 h 231"/>
              <a:gd name="T78" fmla="*/ 104 w 139"/>
              <a:gd name="T79" fmla="*/ 59 h 231"/>
              <a:gd name="T80" fmla="*/ 100 w 139"/>
              <a:gd name="T81" fmla="*/ 69 h 231"/>
              <a:gd name="T82" fmla="*/ 111 w 139"/>
              <a:gd name="T83" fmla="*/ 81 h 231"/>
              <a:gd name="T84" fmla="*/ 119 w 139"/>
              <a:gd name="T85" fmla="*/ 85 h 231"/>
              <a:gd name="T86" fmla="*/ 121 w 139"/>
              <a:gd name="T87" fmla="*/ 93 h 231"/>
              <a:gd name="T88" fmla="*/ 127 w 139"/>
              <a:gd name="T89" fmla="*/ 107 h 231"/>
              <a:gd name="T90" fmla="*/ 124 w 139"/>
              <a:gd name="T91" fmla="*/ 113 h 231"/>
              <a:gd name="T92" fmla="*/ 115 w 139"/>
              <a:gd name="T93" fmla="*/ 134 h 231"/>
              <a:gd name="T94" fmla="*/ 111 w 139"/>
              <a:gd name="T95" fmla="*/ 138 h 231"/>
              <a:gd name="T96" fmla="*/ 110 w 139"/>
              <a:gd name="T97" fmla="*/ 154 h 231"/>
              <a:gd name="T98" fmla="*/ 112 w 139"/>
              <a:gd name="T99" fmla="*/ 163 h 231"/>
              <a:gd name="T100" fmla="*/ 110 w 139"/>
              <a:gd name="T101" fmla="*/ 169 h 231"/>
              <a:gd name="T102" fmla="*/ 119 w 139"/>
              <a:gd name="T103" fmla="*/ 180 h 231"/>
              <a:gd name="T104" fmla="*/ 120 w 139"/>
              <a:gd name="T105" fmla="*/ 188 h 231"/>
              <a:gd name="T106" fmla="*/ 127 w 139"/>
              <a:gd name="T107" fmla="*/ 198 h 231"/>
              <a:gd name="T108" fmla="*/ 136 w 139"/>
              <a:gd name="T109" fmla="*/ 205 h 231"/>
              <a:gd name="T110" fmla="*/ 137 w 139"/>
              <a:gd name="T111" fmla="*/ 214 h 231"/>
              <a:gd name="T112" fmla="*/ 139 w 139"/>
              <a:gd name="T113" fmla="*/ 220 h 231"/>
              <a:gd name="T114" fmla="*/ 137 w 139"/>
              <a:gd name="T115" fmla="*/ 231 h 231"/>
              <a:gd name="T116" fmla="*/ 123 w 139"/>
              <a:gd name="T117" fmla="*/ 227 h 231"/>
              <a:gd name="T118" fmla="*/ 108 w 139"/>
              <a:gd name="T119" fmla="*/ 221 h 231"/>
              <a:gd name="T120" fmla="*/ 85 w 139"/>
              <a:gd name="T121" fmla="*/ 22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" h="231">
                <a:moveTo>
                  <a:pt x="85" y="220"/>
                </a:moveTo>
                <a:lnTo>
                  <a:pt x="82" y="219"/>
                </a:lnTo>
                <a:lnTo>
                  <a:pt x="71" y="222"/>
                </a:lnTo>
                <a:lnTo>
                  <a:pt x="60" y="219"/>
                </a:lnTo>
                <a:lnTo>
                  <a:pt x="52" y="220"/>
                </a:lnTo>
                <a:lnTo>
                  <a:pt x="22" y="220"/>
                </a:lnTo>
                <a:lnTo>
                  <a:pt x="24" y="204"/>
                </a:lnTo>
                <a:lnTo>
                  <a:pt x="17" y="190"/>
                </a:lnTo>
                <a:lnTo>
                  <a:pt x="9" y="186"/>
                </a:lnTo>
                <a:lnTo>
                  <a:pt x="5" y="177"/>
                </a:lnTo>
                <a:lnTo>
                  <a:pt x="0" y="174"/>
                </a:lnTo>
                <a:lnTo>
                  <a:pt x="0" y="168"/>
                </a:lnTo>
                <a:lnTo>
                  <a:pt x="5" y="154"/>
                </a:lnTo>
                <a:lnTo>
                  <a:pt x="14" y="134"/>
                </a:lnTo>
                <a:lnTo>
                  <a:pt x="19" y="133"/>
                </a:lnTo>
                <a:lnTo>
                  <a:pt x="30" y="121"/>
                </a:lnTo>
                <a:lnTo>
                  <a:pt x="37" y="121"/>
                </a:lnTo>
                <a:lnTo>
                  <a:pt x="47" y="129"/>
                </a:lnTo>
                <a:lnTo>
                  <a:pt x="60" y="122"/>
                </a:lnTo>
                <a:lnTo>
                  <a:pt x="61" y="114"/>
                </a:lnTo>
                <a:lnTo>
                  <a:pt x="66" y="105"/>
                </a:lnTo>
                <a:lnTo>
                  <a:pt x="68" y="95"/>
                </a:lnTo>
                <a:lnTo>
                  <a:pt x="78" y="86"/>
                </a:lnTo>
                <a:lnTo>
                  <a:pt x="81" y="72"/>
                </a:lnTo>
                <a:lnTo>
                  <a:pt x="85" y="67"/>
                </a:lnTo>
                <a:lnTo>
                  <a:pt x="88" y="56"/>
                </a:lnTo>
                <a:lnTo>
                  <a:pt x="93" y="43"/>
                </a:lnTo>
                <a:lnTo>
                  <a:pt x="108" y="27"/>
                </a:lnTo>
                <a:lnTo>
                  <a:pt x="108" y="20"/>
                </a:lnTo>
                <a:lnTo>
                  <a:pt x="110" y="16"/>
                </a:lnTo>
                <a:lnTo>
                  <a:pt x="103" y="8"/>
                </a:lnTo>
                <a:lnTo>
                  <a:pt x="104" y="1"/>
                </a:lnTo>
                <a:lnTo>
                  <a:pt x="109" y="0"/>
                </a:lnTo>
                <a:lnTo>
                  <a:pt x="116" y="14"/>
                </a:lnTo>
                <a:lnTo>
                  <a:pt x="118" y="27"/>
                </a:lnTo>
                <a:lnTo>
                  <a:pt x="117" y="41"/>
                </a:lnTo>
                <a:lnTo>
                  <a:pt x="127" y="60"/>
                </a:lnTo>
                <a:lnTo>
                  <a:pt x="117" y="60"/>
                </a:lnTo>
                <a:lnTo>
                  <a:pt x="112" y="61"/>
                </a:lnTo>
                <a:lnTo>
                  <a:pt x="104" y="59"/>
                </a:lnTo>
                <a:lnTo>
                  <a:pt x="100" y="69"/>
                </a:lnTo>
                <a:lnTo>
                  <a:pt x="111" y="81"/>
                </a:lnTo>
                <a:lnTo>
                  <a:pt x="119" y="85"/>
                </a:lnTo>
                <a:lnTo>
                  <a:pt x="121" y="93"/>
                </a:lnTo>
                <a:lnTo>
                  <a:pt x="127" y="107"/>
                </a:lnTo>
                <a:lnTo>
                  <a:pt x="124" y="113"/>
                </a:lnTo>
                <a:lnTo>
                  <a:pt x="115" y="134"/>
                </a:lnTo>
                <a:lnTo>
                  <a:pt x="111" y="138"/>
                </a:lnTo>
                <a:lnTo>
                  <a:pt x="110" y="154"/>
                </a:lnTo>
                <a:lnTo>
                  <a:pt x="112" y="163"/>
                </a:lnTo>
                <a:lnTo>
                  <a:pt x="110" y="169"/>
                </a:lnTo>
                <a:lnTo>
                  <a:pt x="119" y="180"/>
                </a:lnTo>
                <a:lnTo>
                  <a:pt x="120" y="188"/>
                </a:lnTo>
                <a:lnTo>
                  <a:pt x="127" y="198"/>
                </a:lnTo>
                <a:lnTo>
                  <a:pt x="136" y="205"/>
                </a:lnTo>
                <a:lnTo>
                  <a:pt x="137" y="214"/>
                </a:lnTo>
                <a:lnTo>
                  <a:pt x="139" y="220"/>
                </a:lnTo>
                <a:lnTo>
                  <a:pt x="137" y="231"/>
                </a:lnTo>
                <a:lnTo>
                  <a:pt x="123" y="227"/>
                </a:lnTo>
                <a:lnTo>
                  <a:pt x="108" y="221"/>
                </a:lnTo>
                <a:lnTo>
                  <a:pt x="85" y="220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58" name="Freeform 43"/>
          <p:cNvSpPr>
            <a:spLocks/>
          </p:cNvSpPr>
          <p:nvPr/>
        </p:nvSpPr>
        <p:spPr bwMode="auto">
          <a:xfrm>
            <a:off x="4537075" y="3735388"/>
            <a:ext cx="554038" cy="611188"/>
          </a:xfrm>
          <a:custGeom>
            <a:avLst/>
            <a:gdLst>
              <a:gd name="T0" fmla="*/ 342 w 349"/>
              <a:gd name="T1" fmla="*/ 61 h 385"/>
              <a:gd name="T2" fmla="*/ 343 w 349"/>
              <a:gd name="T3" fmla="*/ 71 h 385"/>
              <a:gd name="T4" fmla="*/ 329 w 349"/>
              <a:gd name="T5" fmla="*/ 87 h 385"/>
              <a:gd name="T6" fmla="*/ 324 w 349"/>
              <a:gd name="T7" fmla="*/ 114 h 385"/>
              <a:gd name="T8" fmla="*/ 320 w 349"/>
              <a:gd name="T9" fmla="*/ 137 h 385"/>
              <a:gd name="T10" fmla="*/ 314 w 349"/>
              <a:gd name="T11" fmla="*/ 155 h 385"/>
              <a:gd name="T12" fmla="*/ 310 w 349"/>
              <a:gd name="T13" fmla="*/ 168 h 385"/>
              <a:gd name="T14" fmla="*/ 315 w 349"/>
              <a:gd name="T15" fmla="*/ 203 h 385"/>
              <a:gd name="T16" fmla="*/ 316 w 349"/>
              <a:gd name="T17" fmla="*/ 233 h 385"/>
              <a:gd name="T18" fmla="*/ 330 w 349"/>
              <a:gd name="T19" fmla="*/ 256 h 385"/>
              <a:gd name="T20" fmla="*/ 332 w 349"/>
              <a:gd name="T21" fmla="*/ 281 h 385"/>
              <a:gd name="T22" fmla="*/ 303 w 349"/>
              <a:gd name="T23" fmla="*/ 287 h 385"/>
              <a:gd name="T24" fmla="*/ 301 w 349"/>
              <a:gd name="T25" fmla="*/ 309 h 385"/>
              <a:gd name="T26" fmla="*/ 295 w 349"/>
              <a:gd name="T27" fmla="*/ 354 h 385"/>
              <a:gd name="T28" fmla="*/ 312 w 349"/>
              <a:gd name="T29" fmla="*/ 366 h 385"/>
              <a:gd name="T30" fmla="*/ 318 w 349"/>
              <a:gd name="T31" fmla="*/ 385 h 385"/>
              <a:gd name="T32" fmla="*/ 297 w 349"/>
              <a:gd name="T33" fmla="*/ 373 h 385"/>
              <a:gd name="T34" fmla="*/ 276 w 349"/>
              <a:gd name="T35" fmla="*/ 362 h 385"/>
              <a:gd name="T36" fmla="*/ 261 w 349"/>
              <a:gd name="T37" fmla="*/ 357 h 385"/>
              <a:gd name="T38" fmla="*/ 241 w 349"/>
              <a:gd name="T39" fmla="*/ 345 h 385"/>
              <a:gd name="T40" fmla="*/ 221 w 349"/>
              <a:gd name="T41" fmla="*/ 344 h 385"/>
              <a:gd name="T42" fmla="*/ 214 w 349"/>
              <a:gd name="T43" fmla="*/ 336 h 385"/>
              <a:gd name="T44" fmla="*/ 194 w 349"/>
              <a:gd name="T45" fmla="*/ 338 h 385"/>
              <a:gd name="T46" fmla="*/ 181 w 349"/>
              <a:gd name="T47" fmla="*/ 340 h 385"/>
              <a:gd name="T48" fmla="*/ 177 w 349"/>
              <a:gd name="T49" fmla="*/ 307 h 385"/>
              <a:gd name="T50" fmla="*/ 178 w 349"/>
              <a:gd name="T51" fmla="*/ 282 h 385"/>
              <a:gd name="T52" fmla="*/ 175 w 349"/>
              <a:gd name="T53" fmla="*/ 261 h 385"/>
              <a:gd name="T54" fmla="*/ 154 w 349"/>
              <a:gd name="T55" fmla="*/ 253 h 385"/>
              <a:gd name="T56" fmla="*/ 144 w 349"/>
              <a:gd name="T57" fmla="*/ 257 h 385"/>
              <a:gd name="T58" fmla="*/ 128 w 349"/>
              <a:gd name="T59" fmla="*/ 270 h 385"/>
              <a:gd name="T60" fmla="*/ 115 w 349"/>
              <a:gd name="T61" fmla="*/ 273 h 385"/>
              <a:gd name="T62" fmla="*/ 97 w 349"/>
              <a:gd name="T63" fmla="*/ 277 h 385"/>
              <a:gd name="T64" fmla="*/ 85 w 349"/>
              <a:gd name="T65" fmla="*/ 260 h 385"/>
              <a:gd name="T66" fmla="*/ 76 w 349"/>
              <a:gd name="T67" fmla="*/ 232 h 385"/>
              <a:gd name="T68" fmla="*/ 15 w 349"/>
              <a:gd name="T69" fmla="*/ 234 h 385"/>
              <a:gd name="T70" fmla="*/ 2 w 349"/>
              <a:gd name="T71" fmla="*/ 236 h 385"/>
              <a:gd name="T72" fmla="*/ 5 w 349"/>
              <a:gd name="T73" fmla="*/ 228 h 385"/>
              <a:gd name="T74" fmla="*/ 8 w 349"/>
              <a:gd name="T75" fmla="*/ 213 h 385"/>
              <a:gd name="T76" fmla="*/ 20 w 349"/>
              <a:gd name="T77" fmla="*/ 211 h 385"/>
              <a:gd name="T78" fmla="*/ 36 w 349"/>
              <a:gd name="T79" fmla="*/ 203 h 385"/>
              <a:gd name="T80" fmla="*/ 44 w 349"/>
              <a:gd name="T81" fmla="*/ 213 h 385"/>
              <a:gd name="T82" fmla="*/ 66 w 349"/>
              <a:gd name="T83" fmla="*/ 190 h 385"/>
              <a:gd name="T84" fmla="*/ 70 w 349"/>
              <a:gd name="T85" fmla="*/ 166 h 385"/>
              <a:gd name="T86" fmla="*/ 86 w 349"/>
              <a:gd name="T87" fmla="*/ 135 h 385"/>
              <a:gd name="T88" fmla="*/ 101 w 349"/>
              <a:gd name="T89" fmla="*/ 118 h 385"/>
              <a:gd name="T90" fmla="*/ 104 w 349"/>
              <a:gd name="T91" fmla="*/ 103 h 385"/>
              <a:gd name="T92" fmla="*/ 105 w 349"/>
              <a:gd name="T93" fmla="*/ 73 h 385"/>
              <a:gd name="T94" fmla="*/ 114 w 349"/>
              <a:gd name="T95" fmla="*/ 49 h 385"/>
              <a:gd name="T96" fmla="*/ 117 w 349"/>
              <a:gd name="T97" fmla="*/ 22 h 385"/>
              <a:gd name="T98" fmla="*/ 134 w 349"/>
              <a:gd name="T99" fmla="*/ 5 h 385"/>
              <a:gd name="T100" fmla="*/ 161 w 349"/>
              <a:gd name="T101" fmla="*/ 20 h 385"/>
              <a:gd name="T102" fmla="*/ 188 w 349"/>
              <a:gd name="T103" fmla="*/ 26 h 385"/>
              <a:gd name="T104" fmla="*/ 196 w 349"/>
              <a:gd name="T105" fmla="*/ 11 h 385"/>
              <a:gd name="T106" fmla="*/ 224 w 349"/>
              <a:gd name="T107" fmla="*/ 3 h 385"/>
              <a:gd name="T108" fmla="*/ 238 w 349"/>
              <a:gd name="T109" fmla="*/ 7 h 385"/>
              <a:gd name="T110" fmla="*/ 247 w 349"/>
              <a:gd name="T111" fmla="*/ 0 h 385"/>
              <a:gd name="T112" fmla="*/ 273 w 349"/>
              <a:gd name="T113" fmla="*/ 3 h 385"/>
              <a:gd name="T114" fmla="*/ 290 w 349"/>
              <a:gd name="T115" fmla="*/ 18 h 385"/>
              <a:gd name="T116" fmla="*/ 303 w 349"/>
              <a:gd name="T117" fmla="*/ 17 h 385"/>
              <a:gd name="T118" fmla="*/ 322 w 349"/>
              <a:gd name="T119" fmla="*/ 14 h 385"/>
              <a:gd name="T120" fmla="*/ 343 w 349"/>
              <a:gd name="T121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9" h="385">
                <a:moveTo>
                  <a:pt x="343" y="37"/>
                </a:moveTo>
                <a:lnTo>
                  <a:pt x="342" y="61"/>
                </a:lnTo>
                <a:lnTo>
                  <a:pt x="349" y="64"/>
                </a:lnTo>
                <a:lnTo>
                  <a:pt x="343" y="71"/>
                </a:lnTo>
                <a:lnTo>
                  <a:pt x="336" y="77"/>
                </a:lnTo>
                <a:lnTo>
                  <a:pt x="329" y="87"/>
                </a:lnTo>
                <a:lnTo>
                  <a:pt x="325" y="97"/>
                </a:lnTo>
                <a:lnTo>
                  <a:pt x="324" y="114"/>
                </a:lnTo>
                <a:lnTo>
                  <a:pt x="320" y="122"/>
                </a:lnTo>
                <a:lnTo>
                  <a:pt x="320" y="137"/>
                </a:lnTo>
                <a:lnTo>
                  <a:pt x="314" y="143"/>
                </a:lnTo>
                <a:lnTo>
                  <a:pt x="314" y="155"/>
                </a:lnTo>
                <a:lnTo>
                  <a:pt x="311" y="157"/>
                </a:lnTo>
                <a:lnTo>
                  <a:pt x="310" y="168"/>
                </a:lnTo>
                <a:lnTo>
                  <a:pt x="314" y="178"/>
                </a:lnTo>
                <a:lnTo>
                  <a:pt x="315" y="203"/>
                </a:lnTo>
                <a:lnTo>
                  <a:pt x="318" y="222"/>
                </a:lnTo>
                <a:lnTo>
                  <a:pt x="316" y="233"/>
                </a:lnTo>
                <a:lnTo>
                  <a:pt x="320" y="245"/>
                </a:lnTo>
                <a:lnTo>
                  <a:pt x="330" y="256"/>
                </a:lnTo>
                <a:lnTo>
                  <a:pt x="340" y="283"/>
                </a:lnTo>
                <a:lnTo>
                  <a:pt x="332" y="281"/>
                </a:lnTo>
                <a:lnTo>
                  <a:pt x="308" y="284"/>
                </a:lnTo>
                <a:lnTo>
                  <a:pt x="303" y="287"/>
                </a:lnTo>
                <a:lnTo>
                  <a:pt x="297" y="300"/>
                </a:lnTo>
                <a:lnTo>
                  <a:pt x="301" y="309"/>
                </a:lnTo>
                <a:lnTo>
                  <a:pt x="297" y="334"/>
                </a:lnTo>
                <a:lnTo>
                  <a:pt x="295" y="354"/>
                </a:lnTo>
                <a:lnTo>
                  <a:pt x="300" y="358"/>
                </a:lnTo>
                <a:lnTo>
                  <a:pt x="312" y="366"/>
                </a:lnTo>
                <a:lnTo>
                  <a:pt x="317" y="363"/>
                </a:lnTo>
                <a:lnTo>
                  <a:pt x="318" y="385"/>
                </a:lnTo>
                <a:lnTo>
                  <a:pt x="304" y="385"/>
                </a:lnTo>
                <a:lnTo>
                  <a:pt x="297" y="373"/>
                </a:lnTo>
                <a:lnTo>
                  <a:pt x="290" y="364"/>
                </a:lnTo>
                <a:lnTo>
                  <a:pt x="276" y="362"/>
                </a:lnTo>
                <a:lnTo>
                  <a:pt x="273" y="351"/>
                </a:lnTo>
                <a:lnTo>
                  <a:pt x="261" y="357"/>
                </a:lnTo>
                <a:lnTo>
                  <a:pt x="247" y="354"/>
                </a:lnTo>
                <a:lnTo>
                  <a:pt x="241" y="345"/>
                </a:lnTo>
                <a:lnTo>
                  <a:pt x="229" y="343"/>
                </a:lnTo>
                <a:lnTo>
                  <a:pt x="221" y="344"/>
                </a:lnTo>
                <a:lnTo>
                  <a:pt x="220" y="337"/>
                </a:lnTo>
                <a:lnTo>
                  <a:pt x="214" y="336"/>
                </a:lnTo>
                <a:lnTo>
                  <a:pt x="205" y="335"/>
                </a:lnTo>
                <a:lnTo>
                  <a:pt x="194" y="338"/>
                </a:lnTo>
                <a:lnTo>
                  <a:pt x="186" y="338"/>
                </a:lnTo>
                <a:lnTo>
                  <a:pt x="181" y="340"/>
                </a:lnTo>
                <a:lnTo>
                  <a:pt x="183" y="315"/>
                </a:lnTo>
                <a:lnTo>
                  <a:pt x="177" y="307"/>
                </a:lnTo>
                <a:lnTo>
                  <a:pt x="176" y="294"/>
                </a:lnTo>
                <a:lnTo>
                  <a:pt x="178" y="282"/>
                </a:lnTo>
                <a:lnTo>
                  <a:pt x="175" y="274"/>
                </a:lnTo>
                <a:lnTo>
                  <a:pt x="175" y="261"/>
                </a:lnTo>
                <a:lnTo>
                  <a:pt x="153" y="261"/>
                </a:lnTo>
                <a:lnTo>
                  <a:pt x="154" y="253"/>
                </a:lnTo>
                <a:lnTo>
                  <a:pt x="145" y="254"/>
                </a:lnTo>
                <a:lnTo>
                  <a:pt x="144" y="257"/>
                </a:lnTo>
                <a:lnTo>
                  <a:pt x="132" y="258"/>
                </a:lnTo>
                <a:lnTo>
                  <a:pt x="128" y="270"/>
                </a:lnTo>
                <a:lnTo>
                  <a:pt x="125" y="275"/>
                </a:lnTo>
                <a:lnTo>
                  <a:pt x="115" y="273"/>
                </a:lnTo>
                <a:lnTo>
                  <a:pt x="109" y="275"/>
                </a:lnTo>
                <a:lnTo>
                  <a:pt x="97" y="277"/>
                </a:lnTo>
                <a:lnTo>
                  <a:pt x="90" y="266"/>
                </a:lnTo>
                <a:lnTo>
                  <a:pt x="85" y="260"/>
                </a:lnTo>
                <a:lnTo>
                  <a:pt x="80" y="247"/>
                </a:lnTo>
                <a:lnTo>
                  <a:pt x="76" y="232"/>
                </a:lnTo>
                <a:lnTo>
                  <a:pt x="22" y="231"/>
                </a:lnTo>
                <a:lnTo>
                  <a:pt x="15" y="234"/>
                </a:lnTo>
                <a:lnTo>
                  <a:pt x="10" y="233"/>
                </a:lnTo>
                <a:lnTo>
                  <a:pt x="2" y="236"/>
                </a:lnTo>
                <a:lnTo>
                  <a:pt x="0" y="230"/>
                </a:lnTo>
                <a:lnTo>
                  <a:pt x="5" y="228"/>
                </a:lnTo>
                <a:lnTo>
                  <a:pt x="5" y="218"/>
                </a:lnTo>
                <a:lnTo>
                  <a:pt x="8" y="213"/>
                </a:lnTo>
                <a:lnTo>
                  <a:pt x="15" y="209"/>
                </a:lnTo>
                <a:lnTo>
                  <a:pt x="20" y="211"/>
                </a:lnTo>
                <a:lnTo>
                  <a:pt x="26" y="203"/>
                </a:lnTo>
                <a:lnTo>
                  <a:pt x="36" y="203"/>
                </a:lnTo>
                <a:lnTo>
                  <a:pt x="37" y="209"/>
                </a:lnTo>
                <a:lnTo>
                  <a:pt x="44" y="213"/>
                </a:lnTo>
                <a:lnTo>
                  <a:pt x="55" y="200"/>
                </a:lnTo>
                <a:lnTo>
                  <a:pt x="66" y="190"/>
                </a:lnTo>
                <a:lnTo>
                  <a:pt x="70" y="183"/>
                </a:lnTo>
                <a:lnTo>
                  <a:pt x="70" y="166"/>
                </a:lnTo>
                <a:lnTo>
                  <a:pt x="78" y="146"/>
                </a:lnTo>
                <a:lnTo>
                  <a:pt x="86" y="135"/>
                </a:lnTo>
                <a:lnTo>
                  <a:pt x="98" y="125"/>
                </a:lnTo>
                <a:lnTo>
                  <a:pt x="101" y="118"/>
                </a:lnTo>
                <a:lnTo>
                  <a:pt x="101" y="111"/>
                </a:lnTo>
                <a:lnTo>
                  <a:pt x="104" y="103"/>
                </a:lnTo>
                <a:lnTo>
                  <a:pt x="103" y="92"/>
                </a:lnTo>
                <a:lnTo>
                  <a:pt x="105" y="73"/>
                </a:lnTo>
                <a:lnTo>
                  <a:pt x="109" y="60"/>
                </a:lnTo>
                <a:lnTo>
                  <a:pt x="114" y="49"/>
                </a:lnTo>
                <a:lnTo>
                  <a:pt x="115" y="37"/>
                </a:lnTo>
                <a:lnTo>
                  <a:pt x="117" y="22"/>
                </a:lnTo>
                <a:lnTo>
                  <a:pt x="124" y="11"/>
                </a:lnTo>
                <a:lnTo>
                  <a:pt x="134" y="5"/>
                </a:lnTo>
                <a:lnTo>
                  <a:pt x="149" y="12"/>
                </a:lnTo>
                <a:lnTo>
                  <a:pt x="161" y="20"/>
                </a:lnTo>
                <a:lnTo>
                  <a:pt x="174" y="22"/>
                </a:lnTo>
                <a:lnTo>
                  <a:pt x="188" y="26"/>
                </a:lnTo>
                <a:lnTo>
                  <a:pt x="193" y="13"/>
                </a:lnTo>
                <a:lnTo>
                  <a:pt x="196" y="11"/>
                </a:lnTo>
                <a:lnTo>
                  <a:pt x="204" y="14"/>
                </a:lnTo>
                <a:lnTo>
                  <a:pt x="224" y="3"/>
                </a:lnTo>
                <a:lnTo>
                  <a:pt x="232" y="8"/>
                </a:lnTo>
                <a:lnTo>
                  <a:pt x="238" y="7"/>
                </a:lnTo>
                <a:lnTo>
                  <a:pt x="240" y="2"/>
                </a:lnTo>
                <a:lnTo>
                  <a:pt x="247" y="0"/>
                </a:lnTo>
                <a:lnTo>
                  <a:pt x="261" y="2"/>
                </a:lnTo>
                <a:lnTo>
                  <a:pt x="273" y="3"/>
                </a:lnTo>
                <a:lnTo>
                  <a:pt x="279" y="1"/>
                </a:lnTo>
                <a:lnTo>
                  <a:pt x="290" y="18"/>
                </a:lnTo>
                <a:lnTo>
                  <a:pt x="298" y="20"/>
                </a:lnTo>
                <a:lnTo>
                  <a:pt x="303" y="17"/>
                </a:lnTo>
                <a:lnTo>
                  <a:pt x="312" y="18"/>
                </a:lnTo>
                <a:lnTo>
                  <a:pt x="322" y="14"/>
                </a:lnTo>
                <a:lnTo>
                  <a:pt x="326" y="23"/>
                </a:lnTo>
                <a:lnTo>
                  <a:pt x="343" y="37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59" name="Freeform 44"/>
          <p:cNvSpPr>
            <a:spLocks/>
          </p:cNvSpPr>
          <p:nvPr/>
        </p:nvSpPr>
        <p:spPr bwMode="auto">
          <a:xfrm>
            <a:off x="4505325" y="3786188"/>
            <a:ext cx="214313" cy="288925"/>
          </a:xfrm>
          <a:custGeom>
            <a:avLst/>
            <a:gdLst>
              <a:gd name="T0" fmla="*/ 35 w 135"/>
              <a:gd name="T1" fmla="*/ 177 h 182"/>
              <a:gd name="T2" fmla="*/ 28 w 135"/>
              <a:gd name="T3" fmla="*/ 170 h 182"/>
              <a:gd name="T4" fmla="*/ 22 w 135"/>
              <a:gd name="T5" fmla="*/ 173 h 182"/>
              <a:gd name="T6" fmla="*/ 15 w 135"/>
              <a:gd name="T7" fmla="*/ 182 h 182"/>
              <a:gd name="T8" fmla="*/ 0 w 135"/>
              <a:gd name="T9" fmla="*/ 160 h 182"/>
              <a:gd name="T10" fmla="*/ 14 w 135"/>
              <a:gd name="T11" fmla="*/ 149 h 182"/>
              <a:gd name="T12" fmla="*/ 7 w 135"/>
              <a:gd name="T13" fmla="*/ 135 h 182"/>
              <a:gd name="T14" fmla="*/ 14 w 135"/>
              <a:gd name="T15" fmla="*/ 130 h 182"/>
              <a:gd name="T16" fmla="*/ 26 w 135"/>
              <a:gd name="T17" fmla="*/ 127 h 182"/>
              <a:gd name="T18" fmla="*/ 27 w 135"/>
              <a:gd name="T19" fmla="*/ 118 h 182"/>
              <a:gd name="T20" fmla="*/ 37 w 135"/>
              <a:gd name="T21" fmla="*/ 128 h 182"/>
              <a:gd name="T22" fmla="*/ 53 w 135"/>
              <a:gd name="T23" fmla="*/ 129 h 182"/>
              <a:gd name="T24" fmla="*/ 59 w 135"/>
              <a:gd name="T25" fmla="*/ 119 h 182"/>
              <a:gd name="T26" fmla="*/ 61 w 135"/>
              <a:gd name="T27" fmla="*/ 105 h 182"/>
              <a:gd name="T28" fmla="*/ 60 w 135"/>
              <a:gd name="T29" fmla="*/ 89 h 182"/>
              <a:gd name="T30" fmla="*/ 51 w 135"/>
              <a:gd name="T31" fmla="*/ 77 h 182"/>
              <a:gd name="T32" fmla="*/ 59 w 135"/>
              <a:gd name="T33" fmla="*/ 53 h 182"/>
              <a:gd name="T34" fmla="*/ 54 w 135"/>
              <a:gd name="T35" fmla="*/ 48 h 182"/>
              <a:gd name="T36" fmla="*/ 40 w 135"/>
              <a:gd name="T37" fmla="*/ 50 h 182"/>
              <a:gd name="T38" fmla="*/ 35 w 135"/>
              <a:gd name="T39" fmla="*/ 39 h 182"/>
              <a:gd name="T40" fmla="*/ 37 w 135"/>
              <a:gd name="T41" fmla="*/ 30 h 182"/>
              <a:gd name="T42" fmla="*/ 60 w 135"/>
              <a:gd name="T43" fmla="*/ 31 h 182"/>
              <a:gd name="T44" fmla="*/ 75 w 135"/>
              <a:gd name="T45" fmla="*/ 37 h 182"/>
              <a:gd name="T46" fmla="*/ 89 w 135"/>
              <a:gd name="T47" fmla="*/ 41 h 182"/>
              <a:gd name="T48" fmla="*/ 91 w 135"/>
              <a:gd name="T49" fmla="*/ 30 h 182"/>
              <a:gd name="T50" fmla="*/ 100 w 135"/>
              <a:gd name="T51" fmla="*/ 11 h 182"/>
              <a:gd name="T52" fmla="*/ 111 w 135"/>
              <a:gd name="T53" fmla="*/ 0 h 182"/>
              <a:gd name="T54" fmla="*/ 123 w 135"/>
              <a:gd name="T55" fmla="*/ 3 h 182"/>
              <a:gd name="T56" fmla="*/ 135 w 135"/>
              <a:gd name="T57" fmla="*/ 5 h 182"/>
              <a:gd name="T58" fmla="*/ 134 w 135"/>
              <a:gd name="T59" fmla="*/ 17 h 182"/>
              <a:gd name="T60" fmla="*/ 129 w 135"/>
              <a:gd name="T61" fmla="*/ 28 h 182"/>
              <a:gd name="T62" fmla="*/ 125 w 135"/>
              <a:gd name="T63" fmla="*/ 41 h 182"/>
              <a:gd name="T64" fmla="*/ 123 w 135"/>
              <a:gd name="T65" fmla="*/ 60 h 182"/>
              <a:gd name="T66" fmla="*/ 124 w 135"/>
              <a:gd name="T67" fmla="*/ 71 h 182"/>
              <a:gd name="T68" fmla="*/ 121 w 135"/>
              <a:gd name="T69" fmla="*/ 79 h 182"/>
              <a:gd name="T70" fmla="*/ 121 w 135"/>
              <a:gd name="T71" fmla="*/ 86 h 182"/>
              <a:gd name="T72" fmla="*/ 118 w 135"/>
              <a:gd name="T73" fmla="*/ 93 h 182"/>
              <a:gd name="T74" fmla="*/ 106 w 135"/>
              <a:gd name="T75" fmla="*/ 103 h 182"/>
              <a:gd name="T76" fmla="*/ 98 w 135"/>
              <a:gd name="T77" fmla="*/ 114 h 182"/>
              <a:gd name="T78" fmla="*/ 90 w 135"/>
              <a:gd name="T79" fmla="*/ 134 h 182"/>
              <a:gd name="T80" fmla="*/ 90 w 135"/>
              <a:gd name="T81" fmla="*/ 151 h 182"/>
              <a:gd name="T82" fmla="*/ 86 w 135"/>
              <a:gd name="T83" fmla="*/ 158 h 182"/>
              <a:gd name="T84" fmla="*/ 75 w 135"/>
              <a:gd name="T85" fmla="*/ 168 h 182"/>
              <a:gd name="T86" fmla="*/ 64 w 135"/>
              <a:gd name="T87" fmla="*/ 181 h 182"/>
              <a:gd name="T88" fmla="*/ 57 w 135"/>
              <a:gd name="T89" fmla="*/ 177 h 182"/>
              <a:gd name="T90" fmla="*/ 56 w 135"/>
              <a:gd name="T91" fmla="*/ 171 h 182"/>
              <a:gd name="T92" fmla="*/ 46 w 135"/>
              <a:gd name="T93" fmla="*/ 171 h 182"/>
              <a:gd name="T94" fmla="*/ 40 w 135"/>
              <a:gd name="T95" fmla="*/ 179 h 182"/>
              <a:gd name="T96" fmla="*/ 35 w 135"/>
              <a:gd name="T97" fmla="*/ 17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5" h="182">
                <a:moveTo>
                  <a:pt x="35" y="177"/>
                </a:moveTo>
                <a:lnTo>
                  <a:pt x="28" y="170"/>
                </a:lnTo>
                <a:lnTo>
                  <a:pt x="22" y="173"/>
                </a:lnTo>
                <a:lnTo>
                  <a:pt x="15" y="182"/>
                </a:lnTo>
                <a:lnTo>
                  <a:pt x="0" y="160"/>
                </a:lnTo>
                <a:lnTo>
                  <a:pt x="14" y="149"/>
                </a:lnTo>
                <a:lnTo>
                  <a:pt x="7" y="135"/>
                </a:lnTo>
                <a:lnTo>
                  <a:pt x="14" y="130"/>
                </a:lnTo>
                <a:lnTo>
                  <a:pt x="26" y="127"/>
                </a:lnTo>
                <a:lnTo>
                  <a:pt x="27" y="118"/>
                </a:lnTo>
                <a:lnTo>
                  <a:pt x="37" y="128"/>
                </a:lnTo>
                <a:lnTo>
                  <a:pt x="53" y="129"/>
                </a:lnTo>
                <a:lnTo>
                  <a:pt x="59" y="119"/>
                </a:lnTo>
                <a:lnTo>
                  <a:pt x="61" y="105"/>
                </a:lnTo>
                <a:lnTo>
                  <a:pt x="60" y="89"/>
                </a:lnTo>
                <a:lnTo>
                  <a:pt x="51" y="77"/>
                </a:lnTo>
                <a:lnTo>
                  <a:pt x="59" y="53"/>
                </a:lnTo>
                <a:lnTo>
                  <a:pt x="54" y="48"/>
                </a:lnTo>
                <a:lnTo>
                  <a:pt x="40" y="50"/>
                </a:lnTo>
                <a:lnTo>
                  <a:pt x="35" y="39"/>
                </a:lnTo>
                <a:lnTo>
                  <a:pt x="37" y="30"/>
                </a:lnTo>
                <a:lnTo>
                  <a:pt x="60" y="31"/>
                </a:lnTo>
                <a:lnTo>
                  <a:pt x="75" y="37"/>
                </a:lnTo>
                <a:lnTo>
                  <a:pt x="89" y="41"/>
                </a:lnTo>
                <a:lnTo>
                  <a:pt x="91" y="30"/>
                </a:lnTo>
                <a:lnTo>
                  <a:pt x="100" y="11"/>
                </a:lnTo>
                <a:lnTo>
                  <a:pt x="111" y="0"/>
                </a:lnTo>
                <a:lnTo>
                  <a:pt x="123" y="3"/>
                </a:lnTo>
                <a:lnTo>
                  <a:pt x="135" y="5"/>
                </a:lnTo>
                <a:lnTo>
                  <a:pt x="134" y="17"/>
                </a:lnTo>
                <a:lnTo>
                  <a:pt x="129" y="28"/>
                </a:lnTo>
                <a:lnTo>
                  <a:pt x="125" y="41"/>
                </a:lnTo>
                <a:lnTo>
                  <a:pt x="123" y="60"/>
                </a:lnTo>
                <a:lnTo>
                  <a:pt x="124" y="71"/>
                </a:lnTo>
                <a:lnTo>
                  <a:pt x="121" y="79"/>
                </a:lnTo>
                <a:lnTo>
                  <a:pt x="121" y="86"/>
                </a:lnTo>
                <a:lnTo>
                  <a:pt x="118" y="93"/>
                </a:lnTo>
                <a:lnTo>
                  <a:pt x="106" y="103"/>
                </a:lnTo>
                <a:lnTo>
                  <a:pt x="98" y="114"/>
                </a:lnTo>
                <a:lnTo>
                  <a:pt x="90" y="134"/>
                </a:lnTo>
                <a:lnTo>
                  <a:pt x="90" y="151"/>
                </a:lnTo>
                <a:lnTo>
                  <a:pt x="86" y="158"/>
                </a:lnTo>
                <a:lnTo>
                  <a:pt x="75" y="168"/>
                </a:lnTo>
                <a:lnTo>
                  <a:pt x="64" y="181"/>
                </a:lnTo>
                <a:lnTo>
                  <a:pt x="57" y="177"/>
                </a:lnTo>
                <a:lnTo>
                  <a:pt x="56" y="171"/>
                </a:lnTo>
                <a:lnTo>
                  <a:pt x="46" y="171"/>
                </a:lnTo>
                <a:lnTo>
                  <a:pt x="40" y="179"/>
                </a:lnTo>
                <a:lnTo>
                  <a:pt x="35" y="177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07" name="Freeform 52"/>
          <p:cNvSpPr>
            <a:spLocks/>
          </p:cNvSpPr>
          <p:nvPr/>
        </p:nvSpPr>
        <p:spPr bwMode="auto">
          <a:xfrm>
            <a:off x="5389562" y="3490912"/>
            <a:ext cx="47625" cy="57150"/>
          </a:xfrm>
          <a:custGeom>
            <a:avLst/>
            <a:gdLst>
              <a:gd name="T0" fmla="*/ 25 w 30"/>
              <a:gd name="T1" fmla="*/ 0 h 36"/>
              <a:gd name="T2" fmla="*/ 30 w 30"/>
              <a:gd name="T3" fmla="*/ 6 h 36"/>
              <a:gd name="T4" fmla="*/ 30 w 30"/>
              <a:gd name="T5" fmla="*/ 15 h 36"/>
              <a:gd name="T6" fmla="*/ 20 w 30"/>
              <a:gd name="T7" fmla="*/ 20 h 36"/>
              <a:gd name="T8" fmla="*/ 28 w 30"/>
              <a:gd name="T9" fmla="*/ 25 h 36"/>
              <a:gd name="T10" fmla="*/ 21 w 30"/>
              <a:gd name="T11" fmla="*/ 36 h 36"/>
              <a:gd name="T12" fmla="*/ 17 w 30"/>
              <a:gd name="T13" fmla="*/ 33 h 36"/>
              <a:gd name="T14" fmla="*/ 13 w 30"/>
              <a:gd name="T15" fmla="*/ 34 h 36"/>
              <a:gd name="T16" fmla="*/ 3 w 30"/>
              <a:gd name="T17" fmla="*/ 34 h 36"/>
              <a:gd name="T18" fmla="*/ 2 w 30"/>
              <a:gd name="T19" fmla="*/ 28 h 36"/>
              <a:gd name="T20" fmla="*/ 0 w 30"/>
              <a:gd name="T21" fmla="*/ 22 h 36"/>
              <a:gd name="T22" fmla="*/ 6 w 30"/>
              <a:gd name="T23" fmla="*/ 12 h 36"/>
              <a:gd name="T24" fmla="*/ 12 w 30"/>
              <a:gd name="T25" fmla="*/ 3 h 36"/>
              <a:gd name="T26" fmla="*/ 20 w 30"/>
              <a:gd name="T27" fmla="*/ 5 h 36"/>
              <a:gd name="T28" fmla="*/ 25 w 30"/>
              <a:gd name="T2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36">
                <a:moveTo>
                  <a:pt x="25" y="0"/>
                </a:moveTo>
                <a:lnTo>
                  <a:pt x="30" y="6"/>
                </a:lnTo>
                <a:lnTo>
                  <a:pt x="30" y="15"/>
                </a:lnTo>
                <a:lnTo>
                  <a:pt x="20" y="20"/>
                </a:lnTo>
                <a:lnTo>
                  <a:pt x="28" y="25"/>
                </a:lnTo>
                <a:lnTo>
                  <a:pt x="21" y="36"/>
                </a:lnTo>
                <a:lnTo>
                  <a:pt x="17" y="33"/>
                </a:lnTo>
                <a:lnTo>
                  <a:pt x="13" y="34"/>
                </a:lnTo>
                <a:lnTo>
                  <a:pt x="3" y="34"/>
                </a:lnTo>
                <a:lnTo>
                  <a:pt x="2" y="28"/>
                </a:lnTo>
                <a:lnTo>
                  <a:pt x="0" y="22"/>
                </a:lnTo>
                <a:lnTo>
                  <a:pt x="6" y="12"/>
                </a:lnTo>
                <a:lnTo>
                  <a:pt x="12" y="3"/>
                </a:lnTo>
                <a:lnTo>
                  <a:pt x="20" y="5"/>
                </a:lnTo>
                <a:lnTo>
                  <a:pt x="25" y="0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11" name="Freeform 56"/>
          <p:cNvSpPr>
            <a:spLocks/>
          </p:cNvSpPr>
          <p:nvPr/>
        </p:nvSpPr>
        <p:spPr bwMode="auto">
          <a:xfrm>
            <a:off x="3937000" y="2686050"/>
            <a:ext cx="585788" cy="595313"/>
          </a:xfrm>
          <a:custGeom>
            <a:avLst/>
            <a:gdLst>
              <a:gd name="T0" fmla="*/ 369 w 369"/>
              <a:gd name="T1" fmla="*/ 283 h 375"/>
              <a:gd name="T2" fmla="*/ 309 w 369"/>
              <a:gd name="T3" fmla="*/ 322 h 375"/>
              <a:gd name="T4" fmla="*/ 257 w 369"/>
              <a:gd name="T5" fmla="*/ 363 h 375"/>
              <a:gd name="T6" fmla="*/ 231 w 369"/>
              <a:gd name="T7" fmla="*/ 372 h 375"/>
              <a:gd name="T8" fmla="*/ 211 w 369"/>
              <a:gd name="T9" fmla="*/ 375 h 375"/>
              <a:gd name="T10" fmla="*/ 211 w 369"/>
              <a:gd name="T11" fmla="*/ 361 h 375"/>
              <a:gd name="T12" fmla="*/ 203 w 369"/>
              <a:gd name="T13" fmla="*/ 358 h 375"/>
              <a:gd name="T14" fmla="*/ 191 w 369"/>
              <a:gd name="T15" fmla="*/ 352 h 375"/>
              <a:gd name="T16" fmla="*/ 187 w 369"/>
              <a:gd name="T17" fmla="*/ 342 h 375"/>
              <a:gd name="T18" fmla="*/ 126 w 369"/>
              <a:gd name="T19" fmla="*/ 297 h 375"/>
              <a:gd name="T20" fmla="*/ 66 w 369"/>
              <a:gd name="T21" fmla="*/ 252 h 375"/>
              <a:gd name="T22" fmla="*/ 0 w 369"/>
              <a:gd name="T23" fmla="*/ 201 h 375"/>
              <a:gd name="T24" fmla="*/ 1 w 369"/>
              <a:gd name="T25" fmla="*/ 197 h 375"/>
              <a:gd name="T26" fmla="*/ 1 w 369"/>
              <a:gd name="T27" fmla="*/ 196 h 375"/>
              <a:gd name="T28" fmla="*/ 1 w 369"/>
              <a:gd name="T29" fmla="*/ 171 h 375"/>
              <a:gd name="T30" fmla="*/ 30 w 369"/>
              <a:gd name="T31" fmla="*/ 156 h 375"/>
              <a:gd name="T32" fmla="*/ 48 w 369"/>
              <a:gd name="T33" fmla="*/ 153 h 375"/>
              <a:gd name="T34" fmla="*/ 62 w 369"/>
              <a:gd name="T35" fmla="*/ 147 h 375"/>
              <a:gd name="T36" fmla="*/ 69 w 369"/>
              <a:gd name="T37" fmla="*/ 137 h 375"/>
              <a:gd name="T38" fmla="*/ 90 w 369"/>
              <a:gd name="T39" fmla="*/ 129 h 375"/>
              <a:gd name="T40" fmla="*/ 91 w 369"/>
              <a:gd name="T41" fmla="*/ 113 h 375"/>
              <a:gd name="T42" fmla="*/ 101 w 369"/>
              <a:gd name="T43" fmla="*/ 112 h 375"/>
              <a:gd name="T44" fmla="*/ 109 w 369"/>
              <a:gd name="T45" fmla="*/ 104 h 375"/>
              <a:gd name="T46" fmla="*/ 132 w 369"/>
              <a:gd name="T47" fmla="*/ 100 h 375"/>
              <a:gd name="T48" fmla="*/ 135 w 369"/>
              <a:gd name="T49" fmla="*/ 92 h 375"/>
              <a:gd name="T50" fmla="*/ 130 w 369"/>
              <a:gd name="T51" fmla="*/ 88 h 375"/>
              <a:gd name="T52" fmla="*/ 124 w 369"/>
              <a:gd name="T53" fmla="*/ 66 h 375"/>
              <a:gd name="T54" fmla="*/ 123 w 369"/>
              <a:gd name="T55" fmla="*/ 53 h 375"/>
              <a:gd name="T56" fmla="*/ 117 w 369"/>
              <a:gd name="T57" fmla="*/ 40 h 375"/>
              <a:gd name="T58" fmla="*/ 134 w 369"/>
              <a:gd name="T59" fmla="*/ 29 h 375"/>
              <a:gd name="T60" fmla="*/ 152 w 369"/>
              <a:gd name="T61" fmla="*/ 25 h 375"/>
              <a:gd name="T62" fmla="*/ 163 w 369"/>
              <a:gd name="T63" fmla="*/ 17 h 375"/>
              <a:gd name="T64" fmla="*/ 179 w 369"/>
              <a:gd name="T65" fmla="*/ 11 h 375"/>
              <a:gd name="T66" fmla="*/ 209 w 369"/>
              <a:gd name="T67" fmla="*/ 7 h 375"/>
              <a:gd name="T68" fmla="*/ 237 w 369"/>
              <a:gd name="T69" fmla="*/ 5 h 375"/>
              <a:gd name="T70" fmla="*/ 246 w 369"/>
              <a:gd name="T71" fmla="*/ 8 h 375"/>
              <a:gd name="T72" fmla="*/ 262 w 369"/>
              <a:gd name="T73" fmla="*/ 0 h 375"/>
              <a:gd name="T74" fmla="*/ 280 w 369"/>
              <a:gd name="T75" fmla="*/ 0 h 375"/>
              <a:gd name="T76" fmla="*/ 287 w 369"/>
              <a:gd name="T77" fmla="*/ 5 h 375"/>
              <a:gd name="T78" fmla="*/ 299 w 369"/>
              <a:gd name="T79" fmla="*/ 3 h 375"/>
              <a:gd name="T80" fmla="*/ 296 w 369"/>
              <a:gd name="T81" fmla="*/ 14 h 375"/>
              <a:gd name="T82" fmla="*/ 299 w 369"/>
              <a:gd name="T83" fmla="*/ 34 h 375"/>
              <a:gd name="T84" fmla="*/ 295 w 369"/>
              <a:gd name="T85" fmla="*/ 51 h 375"/>
              <a:gd name="T86" fmla="*/ 285 w 369"/>
              <a:gd name="T87" fmla="*/ 62 h 375"/>
              <a:gd name="T88" fmla="*/ 287 w 369"/>
              <a:gd name="T89" fmla="*/ 78 h 375"/>
              <a:gd name="T90" fmla="*/ 302 w 369"/>
              <a:gd name="T91" fmla="*/ 90 h 375"/>
              <a:gd name="T92" fmla="*/ 302 w 369"/>
              <a:gd name="T93" fmla="*/ 95 h 375"/>
              <a:gd name="T94" fmla="*/ 313 w 369"/>
              <a:gd name="T95" fmla="*/ 104 h 375"/>
              <a:gd name="T96" fmla="*/ 321 w 369"/>
              <a:gd name="T97" fmla="*/ 141 h 375"/>
              <a:gd name="T98" fmla="*/ 327 w 369"/>
              <a:gd name="T99" fmla="*/ 159 h 375"/>
              <a:gd name="T100" fmla="*/ 329 w 369"/>
              <a:gd name="T101" fmla="*/ 169 h 375"/>
              <a:gd name="T102" fmla="*/ 326 w 369"/>
              <a:gd name="T103" fmla="*/ 186 h 375"/>
              <a:gd name="T104" fmla="*/ 327 w 369"/>
              <a:gd name="T105" fmla="*/ 195 h 375"/>
              <a:gd name="T106" fmla="*/ 325 w 369"/>
              <a:gd name="T107" fmla="*/ 207 h 375"/>
              <a:gd name="T108" fmla="*/ 327 w 369"/>
              <a:gd name="T109" fmla="*/ 220 h 375"/>
              <a:gd name="T110" fmla="*/ 320 w 369"/>
              <a:gd name="T111" fmla="*/ 228 h 375"/>
              <a:gd name="T112" fmla="*/ 331 w 369"/>
              <a:gd name="T113" fmla="*/ 244 h 375"/>
              <a:gd name="T114" fmla="*/ 332 w 369"/>
              <a:gd name="T115" fmla="*/ 252 h 375"/>
              <a:gd name="T116" fmla="*/ 339 w 369"/>
              <a:gd name="T117" fmla="*/ 264 h 375"/>
              <a:gd name="T118" fmla="*/ 347 w 369"/>
              <a:gd name="T119" fmla="*/ 260 h 375"/>
              <a:gd name="T120" fmla="*/ 361 w 369"/>
              <a:gd name="T121" fmla="*/ 270 h 375"/>
              <a:gd name="T122" fmla="*/ 369 w 369"/>
              <a:gd name="T123" fmla="*/ 283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9" h="375">
                <a:moveTo>
                  <a:pt x="369" y="283"/>
                </a:moveTo>
                <a:lnTo>
                  <a:pt x="309" y="322"/>
                </a:lnTo>
                <a:lnTo>
                  <a:pt x="257" y="363"/>
                </a:lnTo>
                <a:lnTo>
                  <a:pt x="231" y="372"/>
                </a:lnTo>
                <a:lnTo>
                  <a:pt x="211" y="375"/>
                </a:lnTo>
                <a:lnTo>
                  <a:pt x="211" y="361"/>
                </a:lnTo>
                <a:lnTo>
                  <a:pt x="203" y="358"/>
                </a:lnTo>
                <a:lnTo>
                  <a:pt x="191" y="352"/>
                </a:lnTo>
                <a:lnTo>
                  <a:pt x="187" y="342"/>
                </a:lnTo>
                <a:lnTo>
                  <a:pt x="126" y="297"/>
                </a:lnTo>
                <a:lnTo>
                  <a:pt x="66" y="252"/>
                </a:lnTo>
                <a:lnTo>
                  <a:pt x="0" y="201"/>
                </a:lnTo>
                <a:lnTo>
                  <a:pt x="1" y="197"/>
                </a:lnTo>
                <a:lnTo>
                  <a:pt x="1" y="196"/>
                </a:lnTo>
                <a:lnTo>
                  <a:pt x="1" y="171"/>
                </a:lnTo>
                <a:lnTo>
                  <a:pt x="30" y="156"/>
                </a:lnTo>
                <a:lnTo>
                  <a:pt x="48" y="153"/>
                </a:lnTo>
                <a:lnTo>
                  <a:pt x="62" y="147"/>
                </a:lnTo>
                <a:lnTo>
                  <a:pt x="69" y="137"/>
                </a:lnTo>
                <a:lnTo>
                  <a:pt x="90" y="129"/>
                </a:lnTo>
                <a:lnTo>
                  <a:pt x="91" y="113"/>
                </a:lnTo>
                <a:lnTo>
                  <a:pt x="101" y="112"/>
                </a:lnTo>
                <a:lnTo>
                  <a:pt x="109" y="104"/>
                </a:lnTo>
                <a:lnTo>
                  <a:pt x="132" y="100"/>
                </a:lnTo>
                <a:lnTo>
                  <a:pt x="135" y="92"/>
                </a:lnTo>
                <a:lnTo>
                  <a:pt x="130" y="88"/>
                </a:lnTo>
                <a:lnTo>
                  <a:pt x="124" y="66"/>
                </a:lnTo>
                <a:lnTo>
                  <a:pt x="123" y="53"/>
                </a:lnTo>
                <a:lnTo>
                  <a:pt x="117" y="40"/>
                </a:lnTo>
                <a:lnTo>
                  <a:pt x="134" y="29"/>
                </a:lnTo>
                <a:lnTo>
                  <a:pt x="152" y="25"/>
                </a:lnTo>
                <a:lnTo>
                  <a:pt x="163" y="17"/>
                </a:lnTo>
                <a:lnTo>
                  <a:pt x="179" y="11"/>
                </a:lnTo>
                <a:lnTo>
                  <a:pt x="209" y="7"/>
                </a:lnTo>
                <a:lnTo>
                  <a:pt x="237" y="5"/>
                </a:lnTo>
                <a:lnTo>
                  <a:pt x="246" y="8"/>
                </a:lnTo>
                <a:lnTo>
                  <a:pt x="262" y="0"/>
                </a:lnTo>
                <a:lnTo>
                  <a:pt x="280" y="0"/>
                </a:lnTo>
                <a:lnTo>
                  <a:pt x="287" y="5"/>
                </a:lnTo>
                <a:lnTo>
                  <a:pt x="299" y="3"/>
                </a:lnTo>
                <a:lnTo>
                  <a:pt x="296" y="14"/>
                </a:lnTo>
                <a:lnTo>
                  <a:pt x="299" y="34"/>
                </a:lnTo>
                <a:lnTo>
                  <a:pt x="295" y="51"/>
                </a:lnTo>
                <a:lnTo>
                  <a:pt x="285" y="62"/>
                </a:lnTo>
                <a:lnTo>
                  <a:pt x="287" y="78"/>
                </a:lnTo>
                <a:lnTo>
                  <a:pt x="302" y="90"/>
                </a:lnTo>
                <a:lnTo>
                  <a:pt x="302" y="95"/>
                </a:lnTo>
                <a:lnTo>
                  <a:pt x="313" y="104"/>
                </a:lnTo>
                <a:lnTo>
                  <a:pt x="321" y="141"/>
                </a:lnTo>
                <a:lnTo>
                  <a:pt x="327" y="159"/>
                </a:lnTo>
                <a:lnTo>
                  <a:pt x="329" y="169"/>
                </a:lnTo>
                <a:lnTo>
                  <a:pt x="326" y="186"/>
                </a:lnTo>
                <a:lnTo>
                  <a:pt x="327" y="195"/>
                </a:lnTo>
                <a:lnTo>
                  <a:pt x="325" y="207"/>
                </a:lnTo>
                <a:lnTo>
                  <a:pt x="327" y="220"/>
                </a:lnTo>
                <a:lnTo>
                  <a:pt x="320" y="228"/>
                </a:lnTo>
                <a:lnTo>
                  <a:pt x="331" y="244"/>
                </a:lnTo>
                <a:lnTo>
                  <a:pt x="332" y="252"/>
                </a:lnTo>
                <a:lnTo>
                  <a:pt x="339" y="264"/>
                </a:lnTo>
                <a:lnTo>
                  <a:pt x="347" y="260"/>
                </a:lnTo>
                <a:lnTo>
                  <a:pt x="361" y="270"/>
                </a:lnTo>
                <a:lnTo>
                  <a:pt x="369" y="283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13" name="Freeform 58"/>
          <p:cNvSpPr>
            <a:spLocks/>
          </p:cNvSpPr>
          <p:nvPr/>
        </p:nvSpPr>
        <p:spPr bwMode="auto">
          <a:xfrm>
            <a:off x="4872037" y="2867025"/>
            <a:ext cx="361950" cy="315913"/>
          </a:xfrm>
          <a:custGeom>
            <a:avLst/>
            <a:gdLst>
              <a:gd name="T0" fmla="*/ 181 w 228"/>
              <a:gd name="T1" fmla="*/ 44 h 199"/>
              <a:gd name="T2" fmla="*/ 177 w 228"/>
              <a:gd name="T3" fmla="*/ 52 h 199"/>
              <a:gd name="T4" fmla="*/ 175 w 228"/>
              <a:gd name="T5" fmla="*/ 68 h 199"/>
              <a:gd name="T6" fmla="*/ 171 w 228"/>
              <a:gd name="T7" fmla="*/ 79 h 199"/>
              <a:gd name="T8" fmla="*/ 167 w 228"/>
              <a:gd name="T9" fmla="*/ 82 h 199"/>
              <a:gd name="T10" fmla="*/ 160 w 228"/>
              <a:gd name="T11" fmla="*/ 75 h 199"/>
              <a:gd name="T12" fmla="*/ 152 w 228"/>
              <a:gd name="T13" fmla="*/ 66 h 199"/>
              <a:gd name="T14" fmla="*/ 137 w 228"/>
              <a:gd name="T15" fmla="*/ 36 h 199"/>
              <a:gd name="T16" fmla="*/ 135 w 228"/>
              <a:gd name="T17" fmla="*/ 38 h 199"/>
              <a:gd name="T18" fmla="*/ 144 w 228"/>
              <a:gd name="T19" fmla="*/ 60 h 199"/>
              <a:gd name="T20" fmla="*/ 157 w 228"/>
              <a:gd name="T21" fmla="*/ 81 h 199"/>
              <a:gd name="T22" fmla="*/ 173 w 228"/>
              <a:gd name="T23" fmla="*/ 113 h 199"/>
              <a:gd name="T24" fmla="*/ 180 w 228"/>
              <a:gd name="T25" fmla="*/ 125 h 199"/>
              <a:gd name="T26" fmla="*/ 187 w 228"/>
              <a:gd name="T27" fmla="*/ 136 h 199"/>
              <a:gd name="T28" fmla="*/ 204 w 228"/>
              <a:gd name="T29" fmla="*/ 159 h 199"/>
              <a:gd name="T30" fmla="*/ 201 w 228"/>
              <a:gd name="T31" fmla="*/ 163 h 199"/>
              <a:gd name="T32" fmla="*/ 203 w 228"/>
              <a:gd name="T33" fmla="*/ 176 h 199"/>
              <a:gd name="T34" fmla="*/ 225 w 228"/>
              <a:gd name="T35" fmla="*/ 195 h 199"/>
              <a:gd name="T36" fmla="*/ 228 w 228"/>
              <a:gd name="T37" fmla="*/ 199 h 199"/>
              <a:gd name="T38" fmla="*/ 157 w 228"/>
              <a:gd name="T39" fmla="*/ 199 h 199"/>
              <a:gd name="T40" fmla="*/ 87 w 228"/>
              <a:gd name="T41" fmla="*/ 199 h 199"/>
              <a:gd name="T42" fmla="*/ 15 w 228"/>
              <a:gd name="T43" fmla="*/ 199 h 199"/>
              <a:gd name="T44" fmla="*/ 11 w 228"/>
              <a:gd name="T45" fmla="*/ 123 h 199"/>
              <a:gd name="T46" fmla="*/ 6 w 228"/>
              <a:gd name="T47" fmla="*/ 49 h 199"/>
              <a:gd name="T48" fmla="*/ 0 w 228"/>
              <a:gd name="T49" fmla="*/ 32 h 199"/>
              <a:gd name="T50" fmla="*/ 4 w 228"/>
              <a:gd name="T51" fmla="*/ 19 h 199"/>
              <a:gd name="T52" fmla="*/ 1 w 228"/>
              <a:gd name="T53" fmla="*/ 11 h 199"/>
              <a:gd name="T54" fmla="*/ 6 w 228"/>
              <a:gd name="T55" fmla="*/ 1 h 199"/>
              <a:gd name="T56" fmla="*/ 29 w 228"/>
              <a:gd name="T57" fmla="*/ 0 h 199"/>
              <a:gd name="T58" fmla="*/ 47 w 228"/>
              <a:gd name="T59" fmla="*/ 6 h 199"/>
              <a:gd name="T60" fmla="*/ 65 w 228"/>
              <a:gd name="T61" fmla="*/ 12 h 199"/>
              <a:gd name="T62" fmla="*/ 73 w 228"/>
              <a:gd name="T63" fmla="*/ 15 h 199"/>
              <a:gd name="T64" fmla="*/ 86 w 228"/>
              <a:gd name="T65" fmla="*/ 9 h 199"/>
              <a:gd name="T66" fmla="*/ 93 w 228"/>
              <a:gd name="T67" fmla="*/ 3 h 199"/>
              <a:gd name="T68" fmla="*/ 108 w 228"/>
              <a:gd name="T69" fmla="*/ 1 h 199"/>
              <a:gd name="T70" fmla="*/ 121 w 228"/>
              <a:gd name="T71" fmla="*/ 4 h 199"/>
              <a:gd name="T72" fmla="*/ 126 w 228"/>
              <a:gd name="T73" fmla="*/ 14 h 199"/>
              <a:gd name="T74" fmla="*/ 130 w 228"/>
              <a:gd name="T75" fmla="*/ 7 h 199"/>
              <a:gd name="T76" fmla="*/ 144 w 228"/>
              <a:gd name="T77" fmla="*/ 12 h 199"/>
              <a:gd name="T78" fmla="*/ 158 w 228"/>
              <a:gd name="T79" fmla="*/ 13 h 199"/>
              <a:gd name="T80" fmla="*/ 166 w 228"/>
              <a:gd name="T81" fmla="*/ 8 h 199"/>
              <a:gd name="T82" fmla="*/ 181 w 228"/>
              <a:gd name="T83" fmla="*/ 4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8" h="199">
                <a:moveTo>
                  <a:pt x="181" y="44"/>
                </a:moveTo>
                <a:lnTo>
                  <a:pt x="177" y="52"/>
                </a:lnTo>
                <a:lnTo>
                  <a:pt x="175" y="68"/>
                </a:lnTo>
                <a:lnTo>
                  <a:pt x="171" y="79"/>
                </a:lnTo>
                <a:lnTo>
                  <a:pt x="167" y="82"/>
                </a:lnTo>
                <a:lnTo>
                  <a:pt x="160" y="75"/>
                </a:lnTo>
                <a:lnTo>
                  <a:pt x="152" y="66"/>
                </a:lnTo>
                <a:lnTo>
                  <a:pt x="137" y="36"/>
                </a:lnTo>
                <a:lnTo>
                  <a:pt x="135" y="38"/>
                </a:lnTo>
                <a:lnTo>
                  <a:pt x="144" y="60"/>
                </a:lnTo>
                <a:lnTo>
                  <a:pt x="157" y="81"/>
                </a:lnTo>
                <a:lnTo>
                  <a:pt x="173" y="113"/>
                </a:lnTo>
                <a:lnTo>
                  <a:pt x="180" y="125"/>
                </a:lnTo>
                <a:lnTo>
                  <a:pt x="187" y="136"/>
                </a:lnTo>
                <a:lnTo>
                  <a:pt x="204" y="159"/>
                </a:lnTo>
                <a:lnTo>
                  <a:pt x="201" y="163"/>
                </a:lnTo>
                <a:lnTo>
                  <a:pt x="203" y="176"/>
                </a:lnTo>
                <a:lnTo>
                  <a:pt x="225" y="195"/>
                </a:lnTo>
                <a:lnTo>
                  <a:pt x="228" y="199"/>
                </a:lnTo>
                <a:lnTo>
                  <a:pt x="157" y="199"/>
                </a:lnTo>
                <a:lnTo>
                  <a:pt x="87" y="199"/>
                </a:lnTo>
                <a:lnTo>
                  <a:pt x="15" y="199"/>
                </a:lnTo>
                <a:lnTo>
                  <a:pt x="11" y="123"/>
                </a:lnTo>
                <a:lnTo>
                  <a:pt x="6" y="49"/>
                </a:lnTo>
                <a:lnTo>
                  <a:pt x="0" y="32"/>
                </a:lnTo>
                <a:lnTo>
                  <a:pt x="4" y="19"/>
                </a:lnTo>
                <a:lnTo>
                  <a:pt x="1" y="11"/>
                </a:lnTo>
                <a:lnTo>
                  <a:pt x="6" y="1"/>
                </a:lnTo>
                <a:lnTo>
                  <a:pt x="29" y="0"/>
                </a:lnTo>
                <a:lnTo>
                  <a:pt x="47" y="6"/>
                </a:lnTo>
                <a:lnTo>
                  <a:pt x="65" y="12"/>
                </a:lnTo>
                <a:lnTo>
                  <a:pt x="73" y="15"/>
                </a:lnTo>
                <a:lnTo>
                  <a:pt x="86" y="9"/>
                </a:lnTo>
                <a:lnTo>
                  <a:pt x="93" y="3"/>
                </a:lnTo>
                <a:lnTo>
                  <a:pt x="108" y="1"/>
                </a:lnTo>
                <a:lnTo>
                  <a:pt x="121" y="4"/>
                </a:lnTo>
                <a:lnTo>
                  <a:pt x="126" y="14"/>
                </a:lnTo>
                <a:lnTo>
                  <a:pt x="130" y="7"/>
                </a:lnTo>
                <a:lnTo>
                  <a:pt x="144" y="12"/>
                </a:lnTo>
                <a:lnTo>
                  <a:pt x="158" y="13"/>
                </a:lnTo>
                <a:lnTo>
                  <a:pt x="166" y="8"/>
                </a:lnTo>
                <a:lnTo>
                  <a:pt x="181" y="44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14" name="Freeform 59"/>
          <p:cNvSpPr>
            <a:spLocks/>
          </p:cNvSpPr>
          <p:nvPr/>
        </p:nvSpPr>
        <p:spPr bwMode="auto">
          <a:xfrm>
            <a:off x="5230812" y="3316287"/>
            <a:ext cx="198438" cy="182563"/>
          </a:xfrm>
          <a:custGeom>
            <a:avLst/>
            <a:gdLst>
              <a:gd name="T0" fmla="*/ 112 w 125"/>
              <a:gd name="T1" fmla="*/ 113 h 115"/>
              <a:gd name="T2" fmla="*/ 106 w 125"/>
              <a:gd name="T3" fmla="*/ 106 h 115"/>
              <a:gd name="T4" fmla="*/ 98 w 125"/>
              <a:gd name="T5" fmla="*/ 94 h 115"/>
              <a:gd name="T6" fmla="*/ 89 w 125"/>
              <a:gd name="T7" fmla="*/ 87 h 115"/>
              <a:gd name="T8" fmla="*/ 84 w 125"/>
              <a:gd name="T9" fmla="*/ 80 h 115"/>
              <a:gd name="T10" fmla="*/ 68 w 125"/>
              <a:gd name="T11" fmla="*/ 72 h 115"/>
              <a:gd name="T12" fmla="*/ 56 w 125"/>
              <a:gd name="T13" fmla="*/ 71 h 115"/>
              <a:gd name="T14" fmla="*/ 51 w 125"/>
              <a:gd name="T15" fmla="*/ 67 h 115"/>
              <a:gd name="T16" fmla="*/ 41 w 125"/>
              <a:gd name="T17" fmla="*/ 72 h 115"/>
              <a:gd name="T18" fmla="*/ 29 w 125"/>
              <a:gd name="T19" fmla="*/ 63 h 115"/>
              <a:gd name="T20" fmla="*/ 24 w 125"/>
              <a:gd name="T21" fmla="*/ 78 h 115"/>
              <a:gd name="T22" fmla="*/ 3 w 125"/>
              <a:gd name="T23" fmla="*/ 74 h 115"/>
              <a:gd name="T24" fmla="*/ 0 w 125"/>
              <a:gd name="T25" fmla="*/ 65 h 115"/>
              <a:gd name="T26" fmla="*/ 7 w 125"/>
              <a:gd name="T27" fmla="*/ 35 h 115"/>
              <a:gd name="T28" fmla="*/ 8 w 125"/>
              <a:gd name="T29" fmla="*/ 21 h 115"/>
              <a:gd name="T30" fmla="*/ 13 w 125"/>
              <a:gd name="T31" fmla="*/ 15 h 115"/>
              <a:gd name="T32" fmla="*/ 27 w 125"/>
              <a:gd name="T33" fmla="*/ 11 h 115"/>
              <a:gd name="T34" fmla="*/ 35 w 125"/>
              <a:gd name="T35" fmla="*/ 0 h 115"/>
              <a:gd name="T36" fmla="*/ 47 w 125"/>
              <a:gd name="T37" fmla="*/ 23 h 115"/>
              <a:gd name="T38" fmla="*/ 53 w 125"/>
              <a:gd name="T39" fmla="*/ 43 h 115"/>
              <a:gd name="T40" fmla="*/ 63 w 125"/>
              <a:gd name="T41" fmla="*/ 53 h 115"/>
              <a:gd name="T42" fmla="*/ 89 w 125"/>
              <a:gd name="T43" fmla="*/ 72 h 115"/>
              <a:gd name="T44" fmla="*/ 100 w 125"/>
              <a:gd name="T45" fmla="*/ 84 h 115"/>
              <a:gd name="T46" fmla="*/ 110 w 125"/>
              <a:gd name="T47" fmla="*/ 96 h 115"/>
              <a:gd name="T48" fmla="*/ 116 w 125"/>
              <a:gd name="T49" fmla="*/ 103 h 115"/>
              <a:gd name="T50" fmla="*/ 125 w 125"/>
              <a:gd name="T51" fmla="*/ 110 h 115"/>
              <a:gd name="T52" fmla="*/ 120 w 125"/>
              <a:gd name="T53" fmla="*/ 115 h 115"/>
              <a:gd name="T54" fmla="*/ 112 w 125"/>
              <a:gd name="T55" fmla="*/ 11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5" h="115">
                <a:moveTo>
                  <a:pt x="112" y="113"/>
                </a:moveTo>
                <a:lnTo>
                  <a:pt x="106" y="106"/>
                </a:lnTo>
                <a:lnTo>
                  <a:pt x="98" y="94"/>
                </a:lnTo>
                <a:lnTo>
                  <a:pt x="89" y="87"/>
                </a:lnTo>
                <a:lnTo>
                  <a:pt x="84" y="80"/>
                </a:lnTo>
                <a:lnTo>
                  <a:pt x="68" y="72"/>
                </a:lnTo>
                <a:lnTo>
                  <a:pt x="56" y="71"/>
                </a:lnTo>
                <a:lnTo>
                  <a:pt x="51" y="67"/>
                </a:lnTo>
                <a:lnTo>
                  <a:pt x="41" y="72"/>
                </a:lnTo>
                <a:lnTo>
                  <a:pt x="29" y="63"/>
                </a:lnTo>
                <a:lnTo>
                  <a:pt x="24" y="78"/>
                </a:lnTo>
                <a:lnTo>
                  <a:pt x="3" y="74"/>
                </a:lnTo>
                <a:lnTo>
                  <a:pt x="0" y="65"/>
                </a:lnTo>
                <a:lnTo>
                  <a:pt x="7" y="35"/>
                </a:lnTo>
                <a:lnTo>
                  <a:pt x="8" y="21"/>
                </a:lnTo>
                <a:lnTo>
                  <a:pt x="13" y="15"/>
                </a:lnTo>
                <a:lnTo>
                  <a:pt x="27" y="11"/>
                </a:lnTo>
                <a:lnTo>
                  <a:pt x="35" y="0"/>
                </a:lnTo>
                <a:lnTo>
                  <a:pt x="47" y="23"/>
                </a:lnTo>
                <a:lnTo>
                  <a:pt x="53" y="43"/>
                </a:lnTo>
                <a:lnTo>
                  <a:pt x="63" y="53"/>
                </a:lnTo>
                <a:lnTo>
                  <a:pt x="89" y="72"/>
                </a:lnTo>
                <a:lnTo>
                  <a:pt x="100" y="84"/>
                </a:lnTo>
                <a:lnTo>
                  <a:pt x="110" y="96"/>
                </a:lnTo>
                <a:lnTo>
                  <a:pt x="116" y="103"/>
                </a:lnTo>
                <a:lnTo>
                  <a:pt x="125" y="110"/>
                </a:lnTo>
                <a:lnTo>
                  <a:pt x="120" y="115"/>
                </a:lnTo>
                <a:lnTo>
                  <a:pt x="112" y="113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17" name="Freeform 62"/>
          <p:cNvSpPr>
            <a:spLocks/>
          </p:cNvSpPr>
          <p:nvPr/>
        </p:nvSpPr>
        <p:spPr bwMode="auto">
          <a:xfrm>
            <a:off x="5140325" y="3416300"/>
            <a:ext cx="431800" cy="379413"/>
          </a:xfrm>
          <a:custGeom>
            <a:avLst/>
            <a:gdLst>
              <a:gd name="T0" fmla="*/ 86 w 272"/>
              <a:gd name="T1" fmla="*/ 0 h 239"/>
              <a:gd name="T2" fmla="*/ 98 w 272"/>
              <a:gd name="T3" fmla="*/ 9 h 239"/>
              <a:gd name="T4" fmla="*/ 108 w 272"/>
              <a:gd name="T5" fmla="*/ 4 h 239"/>
              <a:gd name="T6" fmla="*/ 113 w 272"/>
              <a:gd name="T7" fmla="*/ 8 h 239"/>
              <a:gd name="T8" fmla="*/ 125 w 272"/>
              <a:gd name="T9" fmla="*/ 9 h 239"/>
              <a:gd name="T10" fmla="*/ 141 w 272"/>
              <a:gd name="T11" fmla="*/ 17 h 239"/>
              <a:gd name="T12" fmla="*/ 146 w 272"/>
              <a:gd name="T13" fmla="*/ 24 h 239"/>
              <a:gd name="T14" fmla="*/ 155 w 272"/>
              <a:gd name="T15" fmla="*/ 31 h 239"/>
              <a:gd name="T16" fmla="*/ 163 w 272"/>
              <a:gd name="T17" fmla="*/ 43 h 239"/>
              <a:gd name="T18" fmla="*/ 169 w 272"/>
              <a:gd name="T19" fmla="*/ 50 h 239"/>
              <a:gd name="T20" fmla="*/ 163 w 272"/>
              <a:gd name="T21" fmla="*/ 59 h 239"/>
              <a:gd name="T22" fmla="*/ 157 w 272"/>
              <a:gd name="T23" fmla="*/ 69 h 239"/>
              <a:gd name="T24" fmla="*/ 159 w 272"/>
              <a:gd name="T25" fmla="*/ 75 h 239"/>
              <a:gd name="T26" fmla="*/ 160 w 272"/>
              <a:gd name="T27" fmla="*/ 81 h 239"/>
              <a:gd name="T28" fmla="*/ 170 w 272"/>
              <a:gd name="T29" fmla="*/ 81 h 239"/>
              <a:gd name="T30" fmla="*/ 174 w 272"/>
              <a:gd name="T31" fmla="*/ 80 h 239"/>
              <a:gd name="T32" fmla="*/ 178 w 272"/>
              <a:gd name="T33" fmla="*/ 83 h 239"/>
              <a:gd name="T34" fmla="*/ 175 w 272"/>
              <a:gd name="T35" fmla="*/ 91 h 239"/>
              <a:gd name="T36" fmla="*/ 182 w 272"/>
              <a:gd name="T37" fmla="*/ 102 h 239"/>
              <a:gd name="T38" fmla="*/ 189 w 272"/>
              <a:gd name="T39" fmla="*/ 112 h 239"/>
              <a:gd name="T40" fmla="*/ 196 w 272"/>
              <a:gd name="T41" fmla="*/ 119 h 239"/>
              <a:gd name="T42" fmla="*/ 257 w 272"/>
              <a:gd name="T43" fmla="*/ 144 h 239"/>
              <a:gd name="T44" fmla="*/ 272 w 272"/>
              <a:gd name="T45" fmla="*/ 144 h 239"/>
              <a:gd name="T46" fmla="*/ 222 w 272"/>
              <a:gd name="T47" fmla="*/ 207 h 239"/>
              <a:gd name="T48" fmla="*/ 198 w 272"/>
              <a:gd name="T49" fmla="*/ 207 h 239"/>
              <a:gd name="T50" fmla="*/ 182 w 272"/>
              <a:gd name="T51" fmla="*/ 222 h 239"/>
              <a:gd name="T52" fmla="*/ 170 w 272"/>
              <a:gd name="T53" fmla="*/ 222 h 239"/>
              <a:gd name="T54" fmla="*/ 165 w 272"/>
              <a:gd name="T55" fmla="*/ 229 h 239"/>
              <a:gd name="T56" fmla="*/ 152 w 272"/>
              <a:gd name="T57" fmla="*/ 229 h 239"/>
              <a:gd name="T58" fmla="*/ 145 w 272"/>
              <a:gd name="T59" fmla="*/ 222 h 239"/>
              <a:gd name="T60" fmla="*/ 128 w 272"/>
              <a:gd name="T61" fmla="*/ 231 h 239"/>
              <a:gd name="T62" fmla="*/ 123 w 272"/>
              <a:gd name="T63" fmla="*/ 239 h 239"/>
              <a:gd name="T64" fmla="*/ 111 w 272"/>
              <a:gd name="T65" fmla="*/ 238 h 239"/>
              <a:gd name="T66" fmla="*/ 107 w 272"/>
              <a:gd name="T67" fmla="*/ 235 h 239"/>
              <a:gd name="T68" fmla="*/ 102 w 272"/>
              <a:gd name="T69" fmla="*/ 236 h 239"/>
              <a:gd name="T70" fmla="*/ 96 w 272"/>
              <a:gd name="T71" fmla="*/ 236 h 239"/>
              <a:gd name="T72" fmla="*/ 73 w 272"/>
              <a:gd name="T73" fmla="*/ 218 h 239"/>
              <a:gd name="T74" fmla="*/ 60 w 272"/>
              <a:gd name="T75" fmla="*/ 218 h 239"/>
              <a:gd name="T76" fmla="*/ 54 w 272"/>
              <a:gd name="T77" fmla="*/ 211 h 239"/>
              <a:gd name="T78" fmla="*/ 54 w 272"/>
              <a:gd name="T79" fmla="*/ 200 h 239"/>
              <a:gd name="T80" fmla="*/ 44 w 272"/>
              <a:gd name="T81" fmla="*/ 196 h 239"/>
              <a:gd name="T82" fmla="*/ 33 w 272"/>
              <a:gd name="T83" fmla="*/ 173 h 239"/>
              <a:gd name="T84" fmla="*/ 25 w 272"/>
              <a:gd name="T85" fmla="*/ 169 h 239"/>
              <a:gd name="T86" fmla="*/ 21 w 272"/>
              <a:gd name="T87" fmla="*/ 160 h 239"/>
              <a:gd name="T88" fmla="*/ 12 w 272"/>
              <a:gd name="T89" fmla="*/ 150 h 239"/>
              <a:gd name="T90" fmla="*/ 0 w 272"/>
              <a:gd name="T91" fmla="*/ 149 h 239"/>
              <a:gd name="T92" fmla="*/ 6 w 272"/>
              <a:gd name="T93" fmla="*/ 137 h 239"/>
              <a:gd name="T94" fmla="*/ 16 w 272"/>
              <a:gd name="T95" fmla="*/ 136 h 239"/>
              <a:gd name="T96" fmla="*/ 19 w 272"/>
              <a:gd name="T97" fmla="*/ 130 h 239"/>
              <a:gd name="T98" fmla="*/ 18 w 272"/>
              <a:gd name="T99" fmla="*/ 111 h 239"/>
              <a:gd name="T100" fmla="*/ 23 w 272"/>
              <a:gd name="T101" fmla="*/ 89 h 239"/>
              <a:gd name="T102" fmla="*/ 31 w 272"/>
              <a:gd name="T103" fmla="*/ 84 h 239"/>
              <a:gd name="T104" fmla="*/ 33 w 272"/>
              <a:gd name="T105" fmla="*/ 75 h 239"/>
              <a:gd name="T106" fmla="*/ 40 w 272"/>
              <a:gd name="T107" fmla="*/ 59 h 239"/>
              <a:gd name="T108" fmla="*/ 51 w 272"/>
              <a:gd name="T109" fmla="*/ 49 h 239"/>
              <a:gd name="T110" fmla="*/ 57 w 272"/>
              <a:gd name="T111" fmla="*/ 28 h 239"/>
              <a:gd name="T112" fmla="*/ 60 w 272"/>
              <a:gd name="T113" fmla="*/ 11 h 239"/>
              <a:gd name="T114" fmla="*/ 81 w 272"/>
              <a:gd name="T115" fmla="*/ 15 h 239"/>
              <a:gd name="T116" fmla="*/ 86 w 272"/>
              <a:gd name="T1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2" h="239">
                <a:moveTo>
                  <a:pt x="86" y="0"/>
                </a:moveTo>
                <a:lnTo>
                  <a:pt x="98" y="9"/>
                </a:lnTo>
                <a:lnTo>
                  <a:pt x="108" y="4"/>
                </a:lnTo>
                <a:lnTo>
                  <a:pt x="113" y="8"/>
                </a:lnTo>
                <a:lnTo>
                  <a:pt x="125" y="9"/>
                </a:lnTo>
                <a:lnTo>
                  <a:pt x="141" y="17"/>
                </a:lnTo>
                <a:lnTo>
                  <a:pt x="146" y="24"/>
                </a:lnTo>
                <a:lnTo>
                  <a:pt x="155" y="31"/>
                </a:lnTo>
                <a:lnTo>
                  <a:pt x="163" y="43"/>
                </a:lnTo>
                <a:lnTo>
                  <a:pt x="169" y="50"/>
                </a:lnTo>
                <a:lnTo>
                  <a:pt x="163" y="59"/>
                </a:lnTo>
                <a:lnTo>
                  <a:pt x="157" y="69"/>
                </a:lnTo>
                <a:lnTo>
                  <a:pt x="159" y="75"/>
                </a:lnTo>
                <a:lnTo>
                  <a:pt x="160" y="81"/>
                </a:lnTo>
                <a:lnTo>
                  <a:pt x="170" y="81"/>
                </a:lnTo>
                <a:lnTo>
                  <a:pt x="174" y="80"/>
                </a:lnTo>
                <a:lnTo>
                  <a:pt x="178" y="83"/>
                </a:lnTo>
                <a:lnTo>
                  <a:pt x="175" y="91"/>
                </a:lnTo>
                <a:lnTo>
                  <a:pt x="182" y="102"/>
                </a:lnTo>
                <a:lnTo>
                  <a:pt x="189" y="112"/>
                </a:lnTo>
                <a:lnTo>
                  <a:pt x="196" y="119"/>
                </a:lnTo>
                <a:lnTo>
                  <a:pt x="257" y="144"/>
                </a:lnTo>
                <a:lnTo>
                  <a:pt x="272" y="144"/>
                </a:lnTo>
                <a:lnTo>
                  <a:pt x="222" y="207"/>
                </a:lnTo>
                <a:lnTo>
                  <a:pt x="198" y="207"/>
                </a:lnTo>
                <a:lnTo>
                  <a:pt x="182" y="222"/>
                </a:lnTo>
                <a:lnTo>
                  <a:pt x="170" y="222"/>
                </a:lnTo>
                <a:lnTo>
                  <a:pt x="165" y="229"/>
                </a:lnTo>
                <a:lnTo>
                  <a:pt x="152" y="229"/>
                </a:lnTo>
                <a:lnTo>
                  <a:pt x="145" y="222"/>
                </a:lnTo>
                <a:lnTo>
                  <a:pt x="128" y="231"/>
                </a:lnTo>
                <a:lnTo>
                  <a:pt x="123" y="239"/>
                </a:lnTo>
                <a:lnTo>
                  <a:pt x="111" y="238"/>
                </a:lnTo>
                <a:lnTo>
                  <a:pt x="107" y="235"/>
                </a:lnTo>
                <a:lnTo>
                  <a:pt x="102" y="236"/>
                </a:lnTo>
                <a:lnTo>
                  <a:pt x="96" y="236"/>
                </a:lnTo>
                <a:lnTo>
                  <a:pt x="73" y="218"/>
                </a:lnTo>
                <a:lnTo>
                  <a:pt x="60" y="218"/>
                </a:lnTo>
                <a:lnTo>
                  <a:pt x="54" y="211"/>
                </a:lnTo>
                <a:lnTo>
                  <a:pt x="54" y="200"/>
                </a:lnTo>
                <a:lnTo>
                  <a:pt x="44" y="196"/>
                </a:lnTo>
                <a:lnTo>
                  <a:pt x="33" y="173"/>
                </a:lnTo>
                <a:lnTo>
                  <a:pt x="25" y="169"/>
                </a:lnTo>
                <a:lnTo>
                  <a:pt x="21" y="160"/>
                </a:lnTo>
                <a:lnTo>
                  <a:pt x="12" y="150"/>
                </a:lnTo>
                <a:lnTo>
                  <a:pt x="0" y="149"/>
                </a:lnTo>
                <a:lnTo>
                  <a:pt x="6" y="137"/>
                </a:lnTo>
                <a:lnTo>
                  <a:pt x="16" y="136"/>
                </a:lnTo>
                <a:lnTo>
                  <a:pt x="19" y="130"/>
                </a:lnTo>
                <a:lnTo>
                  <a:pt x="18" y="111"/>
                </a:lnTo>
                <a:lnTo>
                  <a:pt x="23" y="89"/>
                </a:lnTo>
                <a:lnTo>
                  <a:pt x="31" y="84"/>
                </a:lnTo>
                <a:lnTo>
                  <a:pt x="33" y="75"/>
                </a:lnTo>
                <a:lnTo>
                  <a:pt x="40" y="59"/>
                </a:lnTo>
                <a:lnTo>
                  <a:pt x="51" y="49"/>
                </a:lnTo>
                <a:lnTo>
                  <a:pt x="57" y="28"/>
                </a:lnTo>
                <a:lnTo>
                  <a:pt x="60" y="11"/>
                </a:lnTo>
                <a:lnTo>
                  <a:pt x="81" y="15"/>
                </a:lnTo>
                <a:lnTo>
                  <a:pt x="86" y="0"/>
                </a:lnTo>
                <a:close/>
              </a:path>
            </a:pathLst>
          </a:custGeom>
          <a:solidFill>
            <a:srgbClr val="C00000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23" name="Freeform 68"/>
          <p:cNvSpPr>
            <a:spLocks/>
          </p:cNvSpPr>
          <p:nvPr/>
        </p:nvSpPr>
        <p:spPr bwMode="auto">
          <a:xfrm>
            <a:off x="4438650" y="3832225"/>
            <a:ext cx="163513" cy="207963"/>
          </a:xfrm>
          <a:custGeom>
            <a:avLst/>
            <a:gdLst>
              <a:gd name="T0" fmla="*/ 42 w 103"/>
              <a:gd name="T1" fmla="*/ 131 h 131"/>
              <a:gd name="T2" fmla="*/ 23 w 103"/>
              <a:gd name="T3" fmla="*/ 110 h 131"/>
              <a:gd name="T4" fmla="*/ 11 w 103"/>
              <a:gd name="T5" fmla="*/ 93 h 131"/>
              <a:gd name="T6" fmla="*/ 0 w 103"/>
              <a:gd name="T7" fmla="*/ 71 h 131"/>
              <a:gd name="T8" fmla="*/ 1 w 103"/>
              <a:gd name="T9" fmla="*/ 65 h 131"/>
              <a:gd name="T10" fmla="*/ 5 w 103"/>
              <a:gd name="T11" fmla="*/ 58 h 131"/>
              <a:gd name="T12" fmla="*/ 9 w 103"/>
              <a:gd name="T13" fmla="*/ 43 h 131"/>
              <a:gd name="T14" fmla="*/ 13 w 103"/>
              <a:gd name="T15" fmla="*/ 27 h 131"/>
              <a:gd name="T16" fmla="*/ 19 w 103"/>
              <a:gd name="T17" fmla="*/ 26 h 131"/>
              <a:gd name="T18" fmla="*/ 46 w 103"/>
              <a:gd name="T19" fmla="*/ 26 h 131"/>
              <a:gd name="T20" fmla="*/ 46 w 103"/>
              <a:gd name="T21" fmla="*/ 1 h 131"/>
              <a:gd name="T22" fmla="*/ 54 w 103"/>
              <a:gd name="T23" fmla="*/ 0 h 131"/>
              <a:gd name="T24" fmla="*/ 65 w 103"/>
              <a:gd name="T25" fmla="*/ 3 h 131"/>
              <a:gd name="T26" fmla="*/ 76 w 103"/>
              <a:gd name="T27" fmla="*/ 0 h 131"/>
              <a:gd name="T28" fmla="*/ 79 w 103"/>
              <a:gd name="T29" fmla="*/ 1 h 131"/>
              <a:gd name="T30" fmla="*/ 77 w 103"/>
              <a:gd name="T31" fmla="*/ 10 h 131"/>
              <a:gd name="T32" fmla="*/ 82 w 103"/>
              <a:gd name="T33" fmla="*/ 21 h 131"/>
              <a:gd name="T34" fmla="*/ 96 w 103"/>
              <a:gd name="T35" fmla="*/ 19 h 131"/>
              <a:gd name="T36" fmla="*/ 101 w 103"/>
              <a:gd name="T37" fmla="*/ 24 h 131"/>
              <a:gd name="T38" fmla="*/ 93 w 103"/>
              <a:gd name="T39" fmla="*/ 48 h 131"/>
              <a:gd name="T40" fmla="*/ 102 w 103"/>
              <a:gd name="T41" fmla="*/ 60 h 131"/>
              <a:gd name="T42" fmla="*/ 103 w 103"/>
              <a:gd name="T43" fmla="*/ 76 h 131"/>
              <a:gd name="T44" fmla="*/ 101 w 103"/>
              <a:gd name="T45" fmla="*/ 90 h 131"/>
              <a:gd name="T46" fmla="*/ 95 w 103"/>
              <a:gd name="T47" fmla="*/ 100 h 131"/>
              <a:gd name="T48" fmla="*/ 79 w 103"/>
              <a:gd name="T49" fmla="*/ 99 h 131"/>
              <a:gd name="T50" fmla="*/ 69 w 103"/>
              <a:gd name="T51" fmla="*/ 89 h 131"/>
              <a:gd name="T52" fmla="*/ 68 w 103"/>
              <a:gd name="T53" fmla="*/ 98 h 131"/>
              <a:gd name="T54" fmla="*/ 56 w 103"/>
              <a:gd name="T55" fmla="*/ 101 h 131"/>
              <a:gd name="T56" fmla="*/ 49 w 103"/>
              <a:gd name="T57" fmla="*/ 106 h 131"/>
              <a:gd name="T58" fmla="*/ 56 w 103"/>
              <a:gd name="T59" fmla="*/ 120 h 131"/>
              <a:gd name="T60" fmla="*/ 42 w 103"/>
              <a:gd name="T61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3" h="131">
                <a:moveTo>
                  <a:pt x="42" y="131"/>
                </a:moveTo>
                <a:lnTo>
                  <a:pt x="23" y="110"/>
                </a:lnTo>
                <a:lnTo>
                  <a:pt x="11" y="93"/>
                </a:lnTo>
                <a:lnTo>
                  <a:pt x="0" y="71"/>
                </a:lnTo>
                <a:lnTo>
                  <a:pt x="1" y="65"/>
                </a:lnTo>
                <a:lnTo>
                  <a:pt x="5" y="58"/>
                </a:lnTo>
                <a:lnTo>
                  <a:pt x="9" y="43"/>
                </a:lnTo>
                <a:lnTo>
                  <a:pt x="13" y="27"/>
                </a:lnTo>
                <a:lnTo>
                  <a:pt x="19" y="26"/>
                </a:lnTo>
                <a:lnTo>
                  <a:pt x="46" y="26"/>
                </a:lnTo>
                <a:lnTo>
                  <a:pt x="46" y="1"/>
                </a:lnTo>
                <a:lnTo>
                  <a:pt x="54" y="0"/>
                </a:lnTo>
                <a:lnTo>
                  <a:pt x="65" y="3"/>
                </a:lnTo>
                <a:lnTo>
                  <a:pt x="76" y="0"/>
                </a:lnTo>
                <a:lnTo>
                  <a:pt x="79" y="1"/>
                </a:lnTo>
                <a:lnTo>
                  <a:pt x="77" y="10"/>
                </a:lnTo>
                <a:lnTo>
                  <a:pt x="82" y="21"/>
                </a:lnTo>
                <a:lnTo>
                  <a:pt x="96" y="19"/>
                </a:lnTo>
                <a:lnTo>
                  <a:pt x="101" y="24"/>
                </a:lnTo>
                <a:lnTo>
                  <a:pt x="93" y="48"/>
                </a:lnTo>
                <a:lnTo>
                  <a:pt x="102" y="60"/>
                </a:lnTo>
                <a:lnTo>
                  <a:pt x="103" y="76"/>
                </a:lnTo>
                <a:lnTo>
                  <a:pt x="101" y="90"/>
                </a:lnTo>
                <a:lnTo>
                  <a:pt x="95" y="100"/>
                </a:lnTo>
                <a:lnTo>
                  <a:pt x="79" y="99"/>
                </a:lnTo>
                <a:lnTo>
                  <a:pt x="69" y="89"/>
                </a:lnTo>
                <a:lnTo>
                  <a:pt x="68" y="98"/>
                </a:lnTo>
                <a:lnTo>
                  <a:pt x="56" y="101"/>
                </a:lnTo>
                <a:lnTo>
                  <a:pt x="49" y="106"/>
                </a:lnTo>
                <a:lnTo>
                  <a:pt x="56" y="120"/>
                </a:lnTo>
                <a:lnTo>
                  <a:pt x="42" y="131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27" name="Freeform 72"/>
          <p:cNvSpPr>
            <a:spLocks/>
          </p:cNvSpPr>
          <p:nvPr/>
        </p:nvSpPr>
        <p:spPr bwMode="auto">
          <a:xfrm>
            <a:off x="4087812" y="3543300"/>
            <a:ext cx="125413" cy="209550"/>
          </a:xfrm>
          <a:custGeom>
            <a:avLst/>
            <a:gdLst>
              <a:gd name="T0" fmla="*/ 79 w 79"/>
              <a:gd name="T1" fmla="*/ 107 h 132"/>
              <a:gd name="T2" fmla="*/ 50 w 79"/>
              <a:gd name="T3" fmla="*/ 119 h 132"/>
              <a:gd name="T4" fmla="*/ 40 w 79"/>
              <a:gd name="T5" fmla="*/ 127 h 132"/>
              <a:gd name="T6" fmla="*/ 23 w 79"/>
              <a:gd name="T7" fmla="*/ 132 h 132"/>
              <a:gd name="T8" fmla="*/ 7 w 79"/>
              <a:gd name="T9" fmla="*/ 127 h 132"/>
              <a:gd name="T10" fmla="*/ 8 w 79"/>
              <a:gd name="T11" fmla="*/ 119 h 132"/>
              <a:gd name="T12" fmla="*/ 0 w 79"/>
              <a:gd name="T13" fmla="*/ 100 h 132"/>
              <a:gd name="T14" fmla="*/ 5 w 79"/>
              <a:gd name="T15" fmla="*/ 77 h 132"/>
              <a:gd name="T16" fmla="*/ 12 w 79"/>
              <a:gd name="T17" fmla="*/ 60 h 132"/>
              <a:gd name="T18" fmla="*/ 8 w 79"/>
              <a:gd name="T19" fmla="*/ 30 h 132"/>
              <a:gd name="T20" fmla="*/ 5 w 79"/>
              <a:gd name="T21" fmla="*/ 14 h 132"/>
              <a:gd name="T22" fmla="*/ 6 w 79"/>
              <a:gd name="T23" fmla="*/ 3 h 132"/>
              <a:gd name="T24" fmla="*/ 37 w 79"/>
              <a:gd name="T25" fmla="*/ 2 h 132"/>
              <a:gd name="T26" fmla="*/ 45 w 79"/>
              <a:gd name="T27" fmla="*/ 3 h 132"/>
              <a:gd name="T28" fmla="*/ 51 w 79"/>
              <a:gd name="T29" fmla="*/ 0 h 132"/>
              <a:gd name="T30" fmla="*/ 60 w 79"/>
              <a:gd name="T31" fmla="*/ 1 h 132"/>
              <a:gd name="T32" fmla="*/ 58 w 79"/>
              <a:gd name="T33" fmla="*/ 8 h 132"/>
              <a:gd name="T34" fmla="*/ 66 w 79"/>
              <a:gd name="T35" fmla="*/ 19 h 132"/>
              <a:gd name="T36" fmla="*/ 66 w 79"/>
              <a:gd name="T37" fmla="*/ 34 h 132"/>
              <a:gd name="T38" fmla="*/ 68 w 79"/>
              <a:gd name="T39" fmla="*/ 50 h 132"/>
              <a:gd name="T40" fmla="*/ 72 w 79"/>
              <a:gd name="T41" fmla="*/ 58 h 132"/>
              <a:gd name="T42" fmla="*/ 68 w 79"/>
              <a:gd name="T43" fmla="*/ 76 h 132"/>
              <a:gd name="T44" fmla="*/ 70 w 79"/>
              <a:gd name="T45" fmla="*/ 87 h 132"/>
              <a:gd name="T46" fmla="*/ 75 w 79"/>
              <a:gd name="T47" fmla="*/ 100 h 132"/>
              <a:gd name="T48" fmla="*/ 79 w 79"/>
              <a:gd name="T49" fmla="*/ 10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9" h="132">
                <a:moveTo>
                  <a:pt x="79" y="107"/>
                </a:moveTo>
                <a:lnTo>
                  <a:pt x="50" y="119"/>
                </a:lnTo>
                <a:lnTo>
                  <a:pt x="40" y="127"/>
                </a:lnTo>
                <a:lnTo>
                  <a:pt x="23" y="132"/>
                </a:lnTo>
                <a:lnTo>
                  <a:pt x="7" y="127"/>
                </a:lnTo>
                <a:lnTo>
                  <a:pt x="8" y="119"/>
                </a:lnTo>
                <a:lnTo>
                  <a:pt x="0" y="100"/>
                </a:lnTo>
                <a:lnTo>
                  <a:pt x="5" y="77"/>
                </a:lnTo>
                <a:lnTo>
                  <a:pt x="12" y="60"/>
                </a:lnTo>
                <a:lnTo>
                  <a:pt x="8" y="30"/>
                </a:lnTo>
                <a:lnTo>
                  <a:pt x="5" y="14"/>
                </a:lnTo>
                <a:lnTo>
                  <a:pt x="6" y="3"/>
                </a:lnTo>
                <a:lnTo>
                  <a:pt x="37" y="2"/>
                </a:lnTo>
                <a:lnTo>
                  <a:pt x="45" y="3"/>
                </a:lnTo>
                <a:lnTo>
                  <a:pt x="51" y="0"/>
                </a:lnTo>
                <a:lnTo>
                  <a:pt x="60" y="1"/>
                </a:lnTo>
                <a:lnTo>
                  <a:pt x="58" y="8"/>
                </a:lnTo>
                <a:lnTo>
                  <a:pt x="66" y="19"/>
                </a:lnTo>
                <a:lnTo>
                  <a:pt x="66" y="34"/>
                </a:lnTo>
                <a:lnTo>
                  <a:pt x="68" y="50"/>
                </a:lnTo>
                <a:lnTo>
                  <a:pt x="72" y="58"/>
                </a:lnTo>
                <a:lnTo>
                  <a:pt x="68" y="76"/>
                </a:lnTo>
                <a:lnTo>
                  <a:pt x="70" y="87"/>
                </a:lnTo>
                <a:lnTo>
                  <a:pt x="75" y="100"/>
                </a:lnTo>
                <a:lnTo>
                  <a:pt x="79" y="107"/>
                </a:lnTo>
                <a:close/>
              </a:path>
            </a:pathLst>
          </a:custGeom>
          <a:solidFill>
            <a:srgbClr val="FFC000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28" name="Freeform 73"/>
          <p:cNvSpPr>
            <a:spLocks/>
          </p:cNvSpPr>
          <p:nvPr/>
        </p:nvSpPr>
        <p:spPr bwMode="auto">
          <a:xfrm>
            <a:off x="3743325" y="3494087"/>
            <a:ext cx="211138" cy="174625"/>
          </a:xfrm>
          <a:custGeom>
            <a:avLst/>
            <a:gdLst>
              <a:gd name="T0" fmla="*/ 116 w 133"/>
              <a:gd name="T1" fmla="*/ 101 h 110"/>
              <a:gd name="T2" fmla="*/ 108 w 133"/>
              <a:gd name="T3" fmla="*/ 110 h 110"/>
              <a:gd name="T4" fmla="*/ 105 w 133"/>
              <a:gd name="T5" fmla="*/ 97 h 110"/>
              <a:gd name="T6" fmla="*/ 93 w 133"/>
              <a:gd name="T7" fmla="*/ 86 h 110"/>
              <a:gd name="T8" fmla="*/ 84 w 133"/>
              <a:gd name="T9" fmla="*/ 88 h 110"/>
              <a:gd name="T10" fmla="*/ 81 w 133"/>
              <a:gd name="T11" fmla="*/ 75 h 110"/>
              <a:gd name="T12" fmla="*/ 78 w 133"/>
              <a:gd name="T13" fmla="*/ 60 h 110"/>
              <a:gd name="T14" fmla="*/ 58 w 133"/>
              <a:gd name="T15" fmla="*/ 53 h 110"/>
              <a:gd name="T16" fmla="*/ 49 w 133"/>
              <a:gd name="T17" fmla="*/ 57 h 110"/>
              <a:gd name="T18" fmla="*/ 44 w 133"/>
              <a:gd name="T19" fmla="*/ 67 h 110"/>
              <a:gd name="T20" fmla="*/ 26 w 133"/>
              <a:gd name="T21" fmla="*/ 64 h 110"/>
              <a:gd name="T22" fmla="*/ 14 w 133"/>
              <a:gd name="T23" fmla="*/ 53 h 110"/>
              <a:gd name="T24" fmla="*/ 8 w 133"/>
              <a:gd name="T25" fmla="*/ 40 h 110"/>
              <a:gd name="T26" fmla="*/ 0 w 133"/>
              <a:gd name="T27" fmla="*/ 32 h 110"/>
              <a:gd name="T28" fmla="*/ 14 w 133"/>
              <a:gd name="T29" fmla="*/ 22 h 110"/>
              <a:gd name="T30" fmla="*/ 22 w 133"/>
              <a:gd name="T31" fmla="*/ 19 h 110"/>
              <a:gd name="T32" fmla="*/ 24 w 133"/>
              <a:gd name="T33" fmla="*/ 9 h 110"/>
              <a:gd name="T34" fmla="*/ 26 w 133"/>
              <a:gd name="T35" fmla="*/ 0 h 110"/>
              <a:gd name="T36" fmla="*/ 48 w 133"/>
              <a:gd name="T37" fmla="*/ 5 h 110"/>
              <a:gd name="T38" fmla="*/ 54 w 133"/>
              <a:gd name="T39" fmla="*/ 2 h 110"/>
              <a:gd name="T40" fmla="*/ 66 w 133"/>
              <a:gd name="T41" fmla="*/ 3 h 110"/>
              <a:gd name="T42" fmla="*/ 70 w 133"/>
              <a:gd name="T43" fmla="*/ 10 h 110"/>
              <a:gd name="T44" fmla="*/ 78 w 133"/>
              <a:gd name="T45" fmla="*/ 8 h 110"/>
              <a:gd name="T46" fmla="*/ 91 w 133"/>
              <a:gd name="T47" fmla="*/ 15 h 110"/>
              <a:gd name="T48" fmla="*/ 102 w 133"/>
              <a:gd name="T49" fmla="*/ 8 h 110"/>
              <a:gd name="T50" fmla="*/ 110 w 133"/>
              <a:gd name="T51" fmla="*/ 6 h 110"/>
              <a:gd name="T52" fmla="*/ 116 w 133"/>
              <a:gd name="T53" fmla="*/ 16 h 110"/>
              <a:gd name="T54" fmla="*/ 120 w 133"/>
              <a:gd name="T55" fmla="*/ 30 h 110"/>
              <a:gd name="T56" fmla="*/ 123 w 133"/>
              <a:gd name="T57" fmla="*/ 35 h 110"/>
              <a:gd name="T58" fmla="*/ 124 w 133"/>
              <a:gd name="T59" fmla="*/ 43 h 110"/>
              <a:gd name="T60" fmla="*/ 126 w 133"/>
              <a:gd name="T61" fmla="*/ 51 h 110"/>
              <a:gd name="T62" fmla="*/ 128 w 133"/>
              <a:gd name="T63" fmla="*/ 67 h 110"/>
              <a:gd name="T64" fmla="*/ 126 w 133"/>
              <a:gd name="T65" fmla="*/ 86 h 110"/>
              <a:gd name="T66" fmla="*/ 126 w 133"/>
              <a:gd name="T67" fmla="*/ 93 h 110"/>
              <a:gd name="T68" fmla="*/ 122 w 133"/>
              <a:gd name="T69" fmla="*/ 10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10">
                <a:moveTo>
                  <a:pt x="122" y="102"/>
                </a:moveTo>
                <a:lnTo>
                  <a:pt x="116" y="101"/>
                </a:lnTo>
                <a:lnTo>
                  <a:pt x="113" y="110"/>
                </a:lnTo>
                <a:lnTo>
                  <a:pt x="108" y="110"/>
                </a:lnTo>
                <a:lnTo>
                  <a:pt x="104" y="105"/>
                </a:lnTo>
                <a:lnTo>
                  <a:pt x="105" y="97"/>
                </a:lnTo>
                <a:lnTo>
                  <a:pt x="98" y="84"/>
                </a:lnTo>
                <a:lnTo>
                  <a:pt x="93" y="86"/>
                </a:lnTo>
                <a:lnTo>
                  <a:pt x="89" y="87"/>
                </a:lnTo>
                <a:lnTo>
                  <a:pt x="84" y="88"/>
                </a:lnTo>
                <a:lnTo>
                  <a:pt x="84" y="80"/>
                </a:lnTo>
                <a:lnTo>
                  <a:pt x="81" y="75"/>
                </a:lnTo>
                <a:lnTo>
                  <a:pt x="82" y="69"/>
                </a:lnTo>
                <a:lnTo>
                  <a:pt x="78" y="60"/>
                </a:lnTo>
                <a:lnTo>
                  <a:pt x="73" y="53"/>
                </a:lnTo>
                <a:lnTo>
                  <a:pt x="58" y="53"/>
                </a:lnTo>
                <a:lnTo>
                  <a:pt x="54" y="57"/>
                </a:lnTo>
                <a:lnTo>
                  <a:pt x="49" y="57"/>
                </a:lnTo>
                <a:lnTo>
                  <a:pt x="46" y="61"/>
                </a:lnTo>
                <a:lnTo>
                  <a:pt x="44" y="67"/>
                </a:lnTo>
                <a:lnTo>
                  <a:pt x="34" y="76"/>
                </a:lnTo>
                <a:lnTo>
                  <a:pt x="26" y="64"/>
                </a:lnTo>
                <a:lnTo>
                  <a:pt x="19" y="56"/>
                </a:lnTo>
                <a:lnTo>
                  <a:pt x="14" y="53"/>
                </a:lnTo>
                <a:lnTo>
                  <a:pt x="10" y="49"/>
                </a:lnTo>
                <a:lnTo>
                  <a:pt x="8" y="40"/>
                </a:lnTo>
                <a:lnTo>
                  <a:pt x="5" y="35"/>
                </a:lnTo>
                <a:lnTo>
                  <a:pt x="0" y="32"/>
                </a:lnTo>
                <a:lnTo>
                  <a:pt x="8" y="22"/>
                </a:lnTo>
                <a:lnTo>
                  <a:pt x="14" y="22"/>
                </a:lnTo>
                <a:lnTo>
                  <a:pt x="18" y="19"/>
                </a:lnTo>
                <a:lnTo>
                  <a:pt x="22" y="19"/>
                </a:lnTo>
                <a:lnTo>
                  <a:pt x="25" y="16"/>
                </a:lnTo>
                <a:lnTo>
                  <a:pt x="24" y="9"/>
                </a:lnTo>
                <a:lnTo>
                  <a:pt x="26" y="7"/>
                </a:lnTo>
                <a:lnTo>
                  <a:pt x="26" y="0"/>
                </a:lnTo>
                <a:lnTo>
                  <a:pt x="35" y="0"/>
                </a:lnTo>
                <a:lnTo>
                  <a:pt x="48" y="5"/>
                </a:lnTo>
                <a:lnTo>
                  <a:pt x="52" y="5"/>
                </a:lnTo>
                <a:lnTo>
                  <a:pt x="54" y="2"/>
                </a:lnTo>
                <a:lnTo>
                  <a:pt x="64" y="4"/>
                </a:lnTo>
                <a:lnTo>
                  <a:pt x="66" y="3"/>
                </a:lnTo>
                <a:lnTo>
                  <a:pt x="67" y="10"/>
                </a:lnTo>
                <a:lnTo>
                  <a:pt x="70" y="10"/>
                </a:lnTo>
                <a:lnTo>
                  <a:pt x="75" y="8"/>
                </a:lnTo>
                <a:lnTo>
                  <a:pt x="78" y="8"/>
                </a:lnTo>
                <a:lnTo>
                  <a:pt x="83" y="14"/>
                </a:lnTo>
                <a:lnTo>
                  <a:pt x="91" y="15"/>
                </a:lnTo>
                <a:lnTo>
                  <a:pt x="96" y="11"/>
                </a:lnTo>
                <a:lnTo>
                  <a:pt x="102" y="8"/>
                </a:lnTo>
                <a:lnTo>
                  <a:pt x="106" y="5"/>
                </a:lnTo>
                <a:lnTo>
                  <a:pt x="110" y="6"/>
                </a:lnTo>
                <a:lnTo>
                  <a:pt x="114" y="10"/>
                </a:lnTo>
                <a:lnTo>
                  <a:pt x="116" y="16"/>
                </a:lnTo>
                <a:lnTo>
                  <a:pt x="123" y="25"/>
                </a:lnTo>
                <a:lnTo>
                  <a:pt x="120" y="30"/>
                </a:lnTo>
                <a:lnTo>
                  <a:pt x="119" y="37"/>
                </a:lnTo>
                <a:lnTo>
                  <a:pt x="123" y="35"/>
                </a:lnTo>
                <a:lnTo>
                  <a:pt x="125" y="37"/>
                </a:lnTo>
                <a:lnTo>
                  <a:pt x="124" y="43"/>
                </a:lnTo>
                <a:lnTo>
                  <a:pt x="130" y="49"/>
                </a:lnTo>
                <a:lnTo>
                  <a:pt x="126" y="51"/>
                </a:lnTo>
                <a:lnTo>
                  <a:pt x="124" y="58"/>
                </a:lnTo>
                <a:lnTo>
                  <a:pt x="128" y="67"/>
                </a:lnTo>
                <a:lnTo>
                  <a:pt x="133" y="83"/>
                </a:lnTo>
                <a:lnTo>
                  <a:pt x="126" y="86"/>
                </a:lnTo>
                <a:lnTo>
                  <a:pt x="124" y="89"/>
                </a:lnTo>
                <a:lnTo>
                  <a:pt x="126" y="93"/>
                </a:lnTo>
                <a:lnTo>
                  <a:pt x="125" y="102"/>
                </a:lnTo>
                <a:lnTo>
                  <a:pt x="122" y="102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29" name="Freeform 74"/>
          <p:cNvSpPr>
            <a:spLocks/>
          </p:cNvSpPr>
          <p:nvPr/>
        </p:nvSpPr>
        <p:spPr bwMode="auto">
          <a:xfrm>
            <a:off x="3694112" y="3451225"/>
            <a:ext cx="87313" cy="25400"/>
          </a:xfrm>
          <a:custGeom>
            <a:avLst/>
            <a:gdLst>
              <a:gd name="T0" fmla="*/ 0 w 55"/>
              <a:gd name="T1" fmla="*/ 15 h 16"/>
              <a:gd name="T2" fmla="*/ 3 w 55"/>
              <a:gd name="T3" fmla="*/ 6 h 16"/>
              <a:gd name="T4" fmla="*/ 23 w 55"/>
              <a:gd name="T5" fmla="*/ 5 h 16"/>
              <a:gd name="T6" fmla="*/ 27 w 55"/>
              <a:gd name="T7" fmla="*/ 0 h 16"/>
              <a:gd name="T8" fmla="*/ 33 w 55"/>
              <a:gd name="T9" fmla="*/ 0 h 16"/>
              <a:gd name="T10" fmla="*/ 40 w 55"/>
              <a:gd name="T11" fmla="*/ 5 h 16"/>
              <a:gd name="T12" fmla="*/ 45 w 55"/>
              <a:gd name="T13" fmla="*/ 5 h 16"/>
              <a:gd name="T14" fmla="*/ 51 w 55"/>
              <a:gd name="T15" fmla="*/ 2 h 16"/>
              <a:gd name="T16" fmla="*/ 55 w 55"/>
              <a:gd name="T17" fmla="*/ 8 h 16"/>
              <a:gd name="T18" fmla="*/ 47 w 55"/>
              <a:gd name="T19" fmla="*/ 13 h 16"/>
              <a:gd name="T20" fmla="*/ 39 w 55"/>
              <a:gd name="T21" fmla="*/ 12 h 16"/>
              <a:gd name="T22" fmla="*/ 31 w 55"/>
              <a:gd name="T23" fmla="*/ 8 h 16"/>
              <a:gd name="T24" fmla="*/ 25 w 55"/>
              <a:gd name="T25" fmla="*/ 13 h 16"/>
              <a:gd name="T26" fmla="*/ 21 w 55"/>
              <a:gd name="T27" fmla="*/ 13 h 16"/>
              <a:gd name="T28" fmla="*/ 17 w 55"/>
              <a:gd name="T29" fmla="*/ 16 h 16"/>
              <a:gd name="T30" fmla="*/ 0 w 55"/>
              <a:gd name="T31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16">
                <a:moveTo>
                  <a:pt x="0" y="15"/>
                </a:moveTo>
                <a:lnTo>
                  <a:pt x="3" y="6"/>
                </a:lnTo>
                <a:lnTo>
                  <a:pt x="23" y="5"/>
                </a:lnTo>
                <a:lnTo>
                  <a:pt x="27" y="0"/>
                </a:lnTo>
                <a:lnTo>
                  <a:pt x="33" y="0"/>
                </a:lnTo>
                <a:lnTo>
                  <a:pt x="40" y="5"/>
                </a:lnTo>
                <a:lnTo>
                  <a:pt x="45" y="5"/>
                </a:lnTo>
                <a:lnTo>
                  <a:pt x="51" y="2"/>
                </a:lnTo>
                <a:lnTo>
                  <a:pt x="55" y="8"/>
                </a:lnTo>
                <a:lnTo>
                  <a:pt x="47" y="13"/>
                </a:lnTo>
                <a:lnTo>
                  <a:pt x="39" y="12"/>
                </a:lnTo>
                <a:lnTo>
                  <a:pt x="31" y="8"/>
                </a:lnTo>
                <a:lnTo>
                  <a:pt x="25" y="13"/>
                </a:lnTo>
                <a:lnTo>
                  <a:pt x="21" y="13"/>
                </a:lnTo>
                <a:lnTo>
                  <a:pt x="17" y="16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30" name="Freeform 75"/>
          <p:cNvSpPr>
            <a:spLocks/>
          </p:cNvSpPr>
          <p:nvPr/>
        </p:nvSpPr>
        <p:spPr bwMode="auto">
          <a:xfrm>
            <a:off x="3698875" y="3492500"/>
            <a:ext cx="85725" cy="52388"/>
          </a:xfrm>
          <a:custGeom>
            <a:avLst/>
            <a:gdLst>
              <a:gd name="T0" fmla="*/ 28 w 54"/>
              <a:gd name="T1" fmla="*/ 33 h 33"/>
              <a:gd name="T2" fmla="*/ 18 w 54"/>
              <a:gd name="T3" fmla="*/ 24 h 33"/>
              <a:gd name="T4" fmla="*/ 10 w 54"/>
              <a:gd name="T5" fmla="*/ 23 h 33"/>
              <a:gd name="T6" fmla="*/ 6 w 54"/>
              <a:gd name="T7" fmla="*/ 17 h 33"/>
              <a:gd name="T8" fmla="*/ 6 w 54"/>
              <a:gd name="T9" fmla="*/ 14 h 33"/>
              <a:gd name="T10" fmla="*/ 1 w 54"/>
              <a:gd name="T11" fmla="*/ 10 h 33"/>
              <a:gd name="T12" fmla="*/ 0 w 54"/>
              <a:gd name="T13" fmla="*/ 5 h 33"/>
              <a:gd name="T14" fmla="*/ 10 w 54"/>
              <a:gd name="T15" fmla="*/ 2 h 33"/>
              <a:gd name="T16" fmla="*/ 16 w 54"/>
              <a:gd name="T17" fmla="*/ 2 h 33"/>
              <a:gd name="T18" fmla="*/ 21 w 54"/>
              <a:gd name="T19" fmla="*/ 0 h 33"/>
              <a:gd name="T20" fmla="*/ 54 w 54"/>
              <a:gd name="T21" fmla="*/ 1 h 33"/>
              <a:gd name="T22" fmla="*/ 54 w 54"/>
              <a:gd name="T23" fmla="*/ 8 h 33"/>
              <a:gd name="T24" fmla="*/ 52 w 54"/>
              <a:gd name="T25" fmla="*/ 10 h 33"/>
              <a:gd name="T26" fmla="*/ 53 w 54"/>
              <a:gd name="T27" fmla="*/ 17 h 33"/>
              <a:gd name="T28" fmla="*/ 50 w 54"/>
              <a:gd name="T29" fmla="*/ 20 h 33"/>
              <a:gd name="T30" fmla="*/ 46 w 54"/>
              <a:gd name="T31" fmla="*/ 20 h 33"/>
              <a:gd name="T32" fmla="*/ 42 w 54"/>
              <a:gd name="T33" fmla="*/ 23 h 33"/>
              <a:gd name="T34" fmla="*/ 36 w 54"/>
              <a:gd name="T35" fmla="*/ 23 h 33"/>
              <a:gd name="T36" fmla="*/ 28 w 54"/>
              <a:gd name="T3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33">
                <a:moveTo>
                  <a:pt x="28" y="33"/>
                </a:moveTo>
                <a:lnTo>
                  <a:pt x="18" y="24"/>
                </a:lnTo>
                <a:lnTo>
                  <a:pt x="10" y="23"/>
                </a:lnTo>
                <a:lnTo>
                  <a:pt x="6" y="17"/>
                </a:lnTo>
                <a:lnTo>
                  <a:pt x="6" y="14"/>
                </a:lnTo>
                <a:lnTo>
                  <a:pt x="1" y="10"/>
                </a:lnTo>
                <a:lnTo>
                  <a:pt x="0" y="5"/>
                </a:lnTo>
                <a:lnTo>
                  <a:pt x="10" y="2"/>
                </a:lnTo>
                <a:lnTo>
                  <a:pt x="16" y="2"/>
                </a:lnTo>
                <a:lnTo>
                  <a:pt x="21" y="0"/>
                </a:lnTo>
                <a:lnTo>
                  <a:pt x="54" y="1"/>
                </a:lnTo>
                <a:lnTo>
                  <a:pt x="54" y="8"/>
                </a:lnTo>
                <a:lnTo>
                  <a:pt x="52" y="10"/>
                </a:lnTo>
                <a:lnTo>
                  <a:pt x="53" y="17"/>
                </a:lnTo>
                <a:lnTo>
                  <a:pt x="50" y="20"/>
                </a:lnTo>
                <a:lnTo>
                  <a:pt x="46" y="20"/>
                </a:lnTo>
                <a:lnTo>
                  <a:pt x="42" y="23"/>
                </a:lnTo>
                <a:lnTo>
                  <a:pt x="36" y="23"/>
                </a:lnTo>
                <a:lnTo>
                  <a:pt x="28" y="33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31" name="Freeform 76"/>
          <p:cNvSpPr>
            <a:spLocks/>
          </p:cNvSpPr>
          <p:nvPr/>
        </p:nvSpPr>
        <p:spPr bwMode="auto">
          <a:xfrm>
            <a:off x="4452937" y="3833813"/>
            <a:ext cx="58738" cy="41275"/>
          </a:xfrm>
          <a:custGeom>
            <a:avLst/>
            <a:gdLst>
              <a:gd name="T0" fmla="*/ 4 w 37"/>
              <a:gd name="T1" fmla="*/ 26 h 26"/>
              <a:gd name="T2" fmla="*/ 0 w 37"/>
              <a:gd name="T3" fmla="*/ 23 h 26"/>
              <a:gd name="T4" fmla="*/ 7 w 37"/>
              <a:gd name="T5" fmla="*/ 0 h 26"/>
              <a:gd name="T6" fmla="*/ 37 w 37"/>
              <a:gd name="T7" fmla="*/ 0 h 26"/>
              <a:gd name="T8" fmla="*/ 37 w 37"/>
              <a:gd name="T9" fmla="*/ 25 h 26"/>
              <a:gd name="T10" fmla="*/ 10 w 37"/>
              <a:gd name="T11" fmla="*/ 25 h 26"/>
              <a:gd name="T12" fmla="*/ 4 w 37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26">
                <a:moveTo>
                  <a:pt x="4" y="26"/>
                </a:moveTo>
                <a:lnTo>
                  <a:pt x="0" y="23"/>
                </a:lnTo>
                <a:lnTo>
                  <a:pt x="7" y="0"/>
                </a:lnTo>
                <a:lnTo>
                  <a:pt x="37" y="0"/>
                </a:lnTo>
                <a:lnTo>
                  <a:pt x="37" y="25"/>
                </a:lnTo>
                <a:lnTo>
                  <a:pt x="10" y="25"/>
                </a:lnTo>
                <a:lnTo>
                  <a:pt x="4" y="26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47" name="Freeform 102"/>
          <p:cNvSpPr>
            <a:spLocks/>
          </p:cNvSpPr>
          <p:nvPr/>
        </p:nvSpPr>
        <p:spPr bwMode="auto">
          <a:xfrm>
            <a:off x="5170487" y="3727450"/>
            <a:ext cx="231775" cy="336550"/>
          </a:xfrm>
          <a:custGeom>
            <a:avLst/>
            <a:gdLst>
              <a:gd name="T0" fmla="*/ 131 w 146"/>
              <a:gd name="T1" fmla="*/ 132 h 212"/>
              <a:gd name="T2" fmla="*/ 141 w 146"/>
              <a:gd name="T3" fmla="*/ 149 h 212"/>
              <a:gd name="T4" fmla="*/ 128 w 146"/>
              <a:gd name="T5" fmla="*/ 158 h 212"/>
              <a:gd name="T6" fmla="*/ 124 w 146"/>
              <a:gd name="T7" fmla="*/ 166 h 212"/>
              <a:gd name="T8" fmla="*/ 117 w 146"/>
              <a:gd name="T9" fmla="*/ 168 h 212"/>
              <a:gd name="T10" fmla="*/ 114 w 146"/>
              <a:gd name="T11" fmla="*/ 183 h 212"/>
              <a:gd name="T12" fmla="*/ 108 w 146"/>
              <a:gd name="T13" fmla="*/ 191 h 212"/>
              <a:gd name="T14" fmla="*/ 104 w 146"/>
              <a:gd name="T15" fmla="*/ 205 h 212"/>
              <a:gd name="T16" fmla="*/ 97 w 146"/>
              <a:gd name="T17" fmla="*/ 212 h 212"/>
              <a:gd name="T18" fmla="*/ 71 w 146"/>
              <a:gd name="T19" fmla="*/ 191 h 212"/>
              <a:gd name="T20" fmla="*/ 70 w 146"/>
              <a:gd name="T21" fmla="*/ 179 h 212"/>
              <a:gd name="T22" fmla="*/ 3 w 146"/>
              <a:gd name="T23" fmla="*/ 136 h 212"/>
              <a:gd name="T24" fmla="*/ 0 w 146"/>
              <a:gd name="T25" fmla="*/ 134 h 212"/>
              <a:gd name="T26" fmla="*/ 0 w 146"/>
              <a:gd name="T27" fmla="*/ 112 h 212"/>
              <a:gd name="T28" fmla="*/ 5 w 146"/>
              <a:gd name="T29" fmla="*/ 104 h 212"/>
              <a:gd name="T30" fmla="*/ 14 w 146"/>
              <a:gd name="T31" fmla="*/ 90 h 212"/>
              <a:gd name="T32" fmla="*/ 21 w 146"/>
              <a:gd name="T33" fmla="*/ 75 h 212"/>
              <a:gd name="T34" fmla="*/ 13 w 146"/>
              <a:gd name="T35" fmla="*/ 51 h 212"/>
              <a:gd name="T36" fmla="*/ 11 w 146"/>
              <a:gd name="T37" fmla="*/ 41 h 212"/>
              <a:gd name="T38" fmla="*/ 2 w 146"/>
              <a:gd name="T39" fmla="*/ 26 h 212"/>
              <a:gd name="T40" fmla="*/ 13 w 146"/>
              <a:gd name="T41" fmla="*/ 14 h 212"/>
              <a:gd name="T42" fmla="*/ 25 w 146"/>
              <a:gd name="T43" fmla="*/ 0 h 212"/>
              <a:gd name="T44" fmla="*/ 35 w 146"/>
              <a:gd name="T45" fmla="*/ 4 h 212"/>
              <a:gd name="T46" fmla="*/ 35 w 146"/>
              <a:gd name="T47" fmla="*/ 15 h 212"/>
              <a:gd name="T48" fmla="*/ 41 w 146"/>
              <a:gd name="T49" fmla="*/ 22 h 212"/>
              <a:gd name="T50" fmla="*/ 54 w 146"/>
              <a:gd name="T51" fmla="*/ 22 h 212"/>
              <a:gd name="T52" fmla="*/ 77 w 146"/>
              <a:gd name="T53" fmla="*/ 40 h 212"/>
              <a:gd name="T54" fmla="*/ 83 w 146"/>
              <a:gd name="T55" fmla="*/ 40 h 212"/>
              <a:gd name="T56" fmla="*/ 88 w 146"/>
              <a:gd name="T57" fmla="*/ 39 h 212"/>
              <a:gd name="T58" fmla="*/ 92 w 146"/>
              <a:gd name="T59" fmla="*/ 42 h 212"/>
              <a:gd name="T60" fmla="*/ 104 w 146"/>
              <a:gd name="T61" fmla="*/ 43 h 212"/>
              <a:gd name="T62" fmla="*/ 109 w 146"/>
              <a:gd name="T63" fmla="*/ 35 h 212"/>
              <a:gd name="T64" fmla="*/ 126 w 146"/>
              <a:gd name="T65" fmla="*/ 26 h 212"/>
              <a:gd name="T66" fmla="*/ 133 w 146"/>
              <a:gd name="T67" fmla="*/ 33 h 212"/>
              <a:gd name="T68" fmla="*/ 146 w 146"/>
              <a:gd name="T69" fmla="*/ 33 h 212"/>
              <a:gd name="T70" fmla="*/ 130 w 146"/>
              <a:gd name="T71" fmla="*/ 56 h 212"/>
              <a:gd name="T72" fmla="*/ 131 w 146"/>
              <a:gd name="T73" fmla="*/ 13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6" h="212">
                <a:moveTo>
                  <a:pt x="131" y="132"/>
                </a:moveTo>
                <a:lnTo>
                  <a:pt x="141" y="149"/>
                </a:lnTo>
                <a:lnTo>
                  <a:pt x="128" y="158"/>
                </a:lnTo>
                <a:lnTo>
                  <a:pt x="124" y="166"/>
                </a:lnTo>
                <a:lnTo>
                  <a:pt x="117" y="168"/>
                </a:lnTo>
                <a:lnTo>
                  <a:pt x="114" y="183"/>
                </a:lnTo>
                <a:lnTo>
                  <a:pt x="108" y="191"/>
                </a:lnTo>
                <a:lnTo>
                  <a:pt x="104" y="205"/>
                </a:lnTo>
                <a:lnTo>
                  <a:pt x="97" y="212"/>
                </a:lnTo>
                <a:lnTo>
                  <a:pt x="71" y="191"/>
                </a:lnTo>
                <a:lnTo>
                  <a:pt x="70" y="179"/>
                </a:lnTo>
                <a:lnTo>
                  <a:pt x="3" y="136"/>
                </a:lnTo>
                <a:lnTo>
                  <a:pt x="0" y="134"/>
                </a:lnTo>
                <a:lnTo>
                  <a:pt x="0" y="112"/>
                </a:lnTo>
                <a:lnTo>
                  <a:pt x="5" y="104"/>
                </a:lnTo>
                <a:lnTo>
                  <a:pt x="14" y="90"/>
                </a:lnTo>
                <a:lnTo>
                  <a:pt x="21" y="75"/>
                </a:lnTo>
                <a:lnTo>
                  <a:pt x="13" y="51"/>
                </a:lnTo>
                <a:lnTo>
                  <a:pt x="11" y="41"/>
                </a:lnTo>
                <a:lnTo>
                  <a:pt x="2" y="26"/>
                </a:lnTo>
                <a:lnTo>
                  <a:pt x="13" y="14"/>
                </a:lnTo>
                <a:lnTo>
                  <a:pt x="25" y="0"/>
                </a:lnTo>
                <a:lnTo>
                  <a:pt x="35" y="4"/>
                </a:lnTo>
                <a:lnTo>
                  <a:pt x="35" y="15"/>
                </a:lnTo>
                <a:lnTo>
                  <a:pt x="41" y="22"/>
                </a:lnTo>
                <a:lnTo>
                  <a:pt x="54" y="22"/>
                </a:lnTo>
                <a:lnTo>
                  <a:pt x="77" y="40"/>
                </a:lnTo>
                <a:lnTo>
                  <a:pt x="83" y="40"/>
                </a:lnTo>
                <a:lnTo>
                  <a:pt x="88" y="39"/>
                </a:lnTo>
                <a:lnTo>
                  <a:pt x="92" y="42"/>
                </a:lnTo>
                <a:lnTo>
                  <a:pt x="104" y="43"/>
                </a:lnTo>
                <a:lnTo>
                  <a:pt x="109" y="35"/>
                </a:lnTo>
                <a:lnTo>
                  <a:pt x="126" y="26"/>
                </a:lnTo>
                <a:lnTo>
                  <a:pt x="133" y="33"/>
                </a:lnTo>
                <a:lnTo>
                  <a:pt x="146" y="33"/>
                </a:lnTo>
                <a:lnTo>
                  <a:pt x="130" y="56"/>
                </a:lnTo>
                <a:lnTo>
                  <a:pt x="131" y="132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55" name="Freeform 110"/>
          <p:cNvSpPr>
            <a:spLocks/>
          </p:cNvSpPr>
          <p:nvPr/>
        </p:nvSpPr>
        <p:spPr bwMode="auto">
          <a:xfrm>
            <a:off x="3849687" y="3627438"/>
            <a:ext cx="112713" cy="138113"/>
          </a:xfrm>
          <a:custGeom>
            <a:avLst/>
            <a:gdLst>
              <a:gd name="T0" fmla="*/ 68 w 71"/>
              <a:gd name="T1" fmla="*/ 87 h 87"/>
              <a:gd name="T2" fmla="*/ 63 w 71"/>
              <a:gd name="T3" fmla="*/ 87 h 87"/>
              <a:gd name="T4" fmla="*/ 44 w 71"/>
              <a:gd name="T5" fmla="*/ 77 h 87"/>
              <a:gd name="T6" fmla="*/ 27 w 71"/>
              <a:gd name="T7" fmla="*/ 61 h 87"/>
              <a:gd name="T8" fmla="*/ 12 w 71"/>
              <a:gd name="T9" fmla="*/ 50 h 87"/>
              <a:gd name="T10" fmla="*/ 0 w 71"/>
              <a:gd name="T11" fmla="*/ 37 h 87"/>
              <a:gd name="T12" fmla="*/ 4 w 71"/>
              <a:gd name="T13" fmla="*/ 30 h 87"/>
              <a:gd name="T14" fmla="*/ 5 w 71"/>
              <a:gd name="T15" fmla="*/ 24 h 87"/>
              <a:gd name="T16" fmla="*/ 13 w 71"/>
              <a:gd name="T17" fmla="*/ 12 h 87"/>
              <a:gd name="T18" fmla="*/ 22 w 71"/>
              <a:gd name="T19" fmla="*/ 3 h 87"/>
              <a:gd name="T20" fmla="*/ 26 w 71"/>
              <a:gd name="T21" fmla="*/ 2 h 87"/>
              <a:gd name="T22" fmla="*/ 31 w 71"/>
              <a:gd name="T23" fmla="*/ 0 h 87"/>
              <a:gd name="T24" fmla="*/ 38 w 71"/>
              <a:gd name="T25" fmla="*/ 13 h 87"/>
              <a:gd name="T26" fmla="*/ 37 w 71"/>
              <a:gd name="T27" fmla="*/ 21 h 87"/>
              <a:gd name="T28" fmla="*/ 41 w 71"/>
              <a:gd name="T29" fmla="*/ 26 h 87"/>
              <a:gd name="T30" fmla="*/ 46 w 71"/>
              <a:gd name="T31" fmla="*/ 26 h 87"/>
              <a:gd name="T32" fmla="*/ 49 w 71"/>
              <a:gd name="T33" fmla="*/ 17 h 87"/>
              <a:gd name="T34" fmla="*/ 55 w 71"/>
              <a:gd name="T35" fmla="*/ 18 h 87"/>
              <a:gd name="T36" fmla="*/ 54 w 71"/>
              <a:gd name="T37" fmla="*/ 24 h 87"/>
              <a:gd name="T38" fmla="*/ 55 w 71"/>
              <a:gd name="T39" fmla="*/ 34 h 87"/>
              <a:gd name="T40" fmla="*/ 52 w 71"/>
              <a:gd name="T41" fmla="*/ 43 h 87"/>
              <a:gd name="T42" fmla="*/ 57 w 71"/>
              <a:gd name="T43" fmla="*/ 49 h 87"/>
              <a:gd name="T44" fmla="*/ 63 w 71"/>
              <a:gd name="T45" fmla="*/ 50 h 87"/>
              <a:gd name="T46" fmla="*/ 70 w 71"/>
              <a:gd name="T47" fmla="*/ 59 h 87"/>
              <a:gd name="T48" fmla="*/ 71 w 71"/>
              <a:gd name="T49" fmla="*/ 67 h 87"/>
              <a:gd name="T50" fmla="*/ 69 w 71"/>
              <a:gd name="T51" fmla="*/ 70 h 87"/>
              <a:gd name="T52" fmla="*/ 68 w 71"/>
              <a:gd name="T53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1" h="87">
                <a:moveTo>
                  <a:pt x="68" y="87"/>
                </a:moveTo>
                <a:lnTo>
                  <a:pt x="63" y="87"/>
                </a:lnTo>
                <a:lnTo>
                  <a:pt x="44" y="77"/>
                </a:lnTo>
                <a:lnTo>
                  <a:pt x="27" y="61"/>
                </a:lnTo>
                <a:lnTo>
                  <a:pt x="12" y="50"/>
                </a:lnTo>
                <a:lnTo>
                  <a:pt x="0" y="37"/>
                </a:lnTo>
                <a:lnTo>
                  <a:pt x="4" y="30"/>
                </a:lnTo>
                <a:lnTo>
                  <a:pt x="5" y="24"/>
                </a:lnTo>
                <a:lnTo>
                  <a:pt x="13" y="12"/>
                </a:lnTo>
                <a:lnTo>
                  <a:pt x="22" y="3"/>
                </a:lnTo>
                <a:lnTo>
                  <a:pt x="26" y="2"/>
                </a:lnTo>
                <a:lnTo>
                  <a:pt x="31" y="0"/>
                </a:lnTo>
                <a:lnTo>
                  <a:pt x="38" y="13"/>
                </a:lnTo>
                <a:lnTo>
                  <a:pt x="37" y="21"/>
                </a:lnTo>
                <a:lnTo>
                  <a:pt x="41" y="26"/>
                </a:lnTo>
                <a:lnTo>
                  <a:pt x="46" y="26"/>
                </a:lnTo>
                <a:lnTo>
                  <a:pt x="49" y="17"/>
                </a:lnTo>
                <a:lnTo>
                  <a:pt x="55" y="18"/>
                </a:lnTo>
                <a:lnTo>
                  <a:pt x="54" y="24"/>
                </a:lnTo>
                <a:lnTo>
                  <a:pt x="55" y="34"/>
                </a:lnTo>
                <a:lnTo>
                  <a:pt x="52" y="43"/>
                </a:lnTo>
                <a:lnTo>
                  <a:pt x="57" y="49"/>
                </a:lnTo>
                <a:lnTo>
                  <a:pt x="63" y="50"/>
                </a:lnTo>
                <a:lnTo>
                  <a:pt x="70" y="59"/>
                </a:lnTo>
                <a:lnTo>
                  <a:pt x="71" y="67"/>
                </a:lnTo>
                <a:lnTo>
                  <a:pt x="69" y="70"/>
                </a:lnTo>
                <a:lnTo>
                  <a:pt x="68" y="87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56" name="Freeform 111"/>
          <p:cNvSpPr>
            <a:spLocks/>
          </p:cNvSpPr>
          <p:nvPr/>
        </p:nvSpPr>
        <p:spPr bwMode="auto">
          <a:xfrm>
            <a:off x="4445000" y="2816225"/>
            <a:ext cx="454025" cy="447675"/>
          </a:xfrm>
          <a:custGeom>
            <a:avLst/>
            <a:gdLst>
              <a:gd name="T0" fmla="*/ 101 w 286"/>
              <a:gd name="T1" fmla="*/ 213 h 282"/>
              <a:gd name="T2" fmla="*/ 88 w 286"/>
              <a:gd name="T3" fmla="*/ 221 h 282"/>
              <a:gd name="T4" fmla="*/ 78 w 286"/>
              <a:gd name="T5" fmla="*/ 210 h 282"/>
              <a:gd name="T6" fmla="*/ 49 w 286"/>
              <a:gd name="T7" fmla="*/ 201 h 282"/>
              <a:gd name="T8" fmla="*/ 41 w 286"/>
              <a:gd name="T9" fmla="*/ 188 h 282"/>
              <a:gd name="T10" fmla="*/ 27 w 286"/>
              <a:gd name="T11" fmla="*/ 178 h 282"/>
              <a:gd name="T12" fmla="*/ 19 w 286"/>
              <a:gd name="T13" fmla="*/ 182 h 282"/>
              <a:gd name="T14" fmla="*/ 12 w 286"/>
              <a:gd name="T15" fmla="*/ 170 h 282"/>
              <a:gd name="T16" fmla="*/ 11 w 286"/>
              <a:gd name="T17" fmla="*/ 162 h 282"/>
              <a:gd name="T18" fmla="*/ 0 w 286"/>
              <a:gd name="T19" fmla="*/ 146 h 282"/>
              <a:gd name="T20" fmla="*/ 7 w 286"/>
              <a:gd name="T21" fmla="*/ 138 h 282"/>
              <a:gd name="T22" fmla="*/ 5 w 286"/>
              <a:gd name="T23" fmla="*/ 125 h 282"/>
              <a:gd name="T24" fmla="*/ 7 w 286"/>
              <a:gd name="T25" fmla="*/ 113 h 282"/>
              <a:gd name="T26" fmla="*/ 6 w 286"/>
              <a:gd name="T27" fmla="*/ 104 h 282"/>
              <a:gd name="T28" fmla="*/ 9 w 286"/>
              <a:gd name="T29" fmla="*/ 87 h 282"/>
              <a:gd name="T30" fmla="*/ 7 w 286"/>
              <a:gd name="T31" fmla="*/ 77 h 282"/>
              <a:gd name="T32" fmla="*/ 1 w 286"/>
              <a:gd name="T33" fmla="*/ 59 h 282"/>
              <a:gd name="T34" fmla="*/ 10 w 286"/>
              <a:gd name="T35" fmla="*/ 54 h 282"/>
              <a:gd name="T36" fmla="*/ 11 w 286"/>
              <a:gd name="T37" fmla="*/ 45 h 282"/>
              <a:gd name="T38" fmla="*/ 9 w 286"/>
              <a:gd name="T39" fmla="*/ 37 h 282"/>
              <a:gd name="T40" fmla="*/ 21 w 286"/>
              <a:gd name="T41" fmla="*/ 29 h 282"/>
              <a:gd name="T42" fmla="*/ 26 w 286"/>
              <a:gd name="T43" fmla="*/ 22 h 282"/>
              <a:gd name="T44" fmla="*/ 34 w 286"/>
              <a:gd name="T45" fmla="*/ 16 h 282"/>
              <a:gd name="T46" fmla="*/ 35 w 286"/>
              <a:gd name="T47" fmla="*/ 0 h 282"/>
              <a:gd name="T48" fmla="*/ 55 w 286"/>
              <a:gd name="T49" fmla="*/ 7 h 282"/>
              <a:gd name="T50" fmla="*/ 63 w 286"/>
              <a:gd name="T51" fmla="*/ 6 h 282"/>
              <a:gd name="T52" fmla="*/ 77 w 286"/>
              <a:gd name="T53" fmla="*/ 9 h 282"/>
              <a:gd name="T54" fmla="*/ 101 w 286"/>
              <a:gd name="T55" fmla="*/ 18 h 282"/>
              <a:gd name="T56" fmla="*/ 110 w 286"/>
              <a:gd name="T57" fmla="*/ 37 h 282"/>
              <a:gd name="T58" fmla="*/ 126 w 286"/>
              <a:gd name="T59" fmla="*/ 41 h 282"/>
              <a:gd name="T60" fmla="*/ 151 w 286"/>
              <a:gd name="T61" fmla="*/ 50 h 282"/>
              <a:gd name="T62" fmla="*/ 170 w 286"/>
              <a:gd name="T63" fmla="*/ 60 h 282"/>
              <a:gd name="T64" fmla="*/ 178 w 286"/>
              <a:gd name="T65" fmla="*/ 54 h 282"/>
              <a:gd name="T66" fmla="*/ 186 w 286"/>
              <a:gd name="T67" fmla="*/ 45 h 282"/>
              <a:gd name="T68" fmla="*/ 181 w 286"/>
              <a:gd name="T69" fmla="*/ 29 h 282"/>
              <a:gd name="T70" fmla="*/ 186 w 286"/>
              <a:gd name="T71" fmla="*/ 19 h 282"/>
              <a:gd name="T72" fmla="*/ 198 w 286"/>
              <a:gd name="T73" fmla="*/ 9 h 282"/>
              <a:gd name="T74" fmla="*/ 210 w 286"/>
              <a:gd name="T75" fmla="*/ 6 h 282"/>
              <a:gd name="T76" fmla="*/ 234 w 286"/>
              <a:gd name="T77" fmla="*/ 11 h 282"/>
              <a:gd name="T78" fmla="*/ 241 w 286"/>
              <a:gd name="T79" fmla="*/ 20 h 282"/>
              <a:gd name="T80" fmla="*/ 247 w 286"/>
              <a:gd name="T81" fmla="*/ 20 h 282"/>
              <a:gd name="T82" fmla="*/ 253 w 286"/>
              <a:gd name="T83" fmla="*/ 23 h 282"/>
              <a:gd name="T84" fmla="*/ 270 w 286"/>
              <a:gd name="T85" fmla="*/ 26 h 282"/>
              <a:gd name="T86" fmla="*/ 275 w 286"/>
              <a:gd name="T87" fmla="*/ 33 h 282"/>
              <a:gd name="T88" fmla="*/ 270 w 286"/>
              <a:gd name="T89" fmla="*/ 43 h 282"/>
              <a:gd name="T90" fmla="*/ 273 w 286"/>
              <a:gd name="T91" fmla="*/ 51 h 282"/>
              <a:gd name="T92" fmla="*/ 269 w 286"/>
              <a:gd name="T93" fmla="*/ 64 h 282"/>
              <a:gd name="T94" fmla="*/ 275 w 286"/>
              <a:gd name="T95" fmla="*/ 81 h 282"/>
              <a:gd name="T96" fmla="*/ 280 w 286"/>
              <a:gd name="T97" fmla="*/ 155 h 282"/>
              <a:gd name="T98" fmla="*/ 284 w 286"/>
              <a:gd name="T99" fmla="*/ 231 h 282"/>
              <a:gd name="T100" fmla="*/ 286 w 286"/>
              <a:gd name="T101" fmla="*/ 273 h 282"/>
              <a:gd name="T102" fmla="*/ 265 w 286"/>
              <a:gd name="T103" fmla="*/ 273 h 282"/>
              <a:gd name="T104" fmla="*/ 265 w 286"/>
              <a:gd name="T105" fmla="*/ 282 h 282"/>
              <a:gd name="T106" fmla="*/ 192 w 286"/>
              <a:gd name="T107" fmla="*/ 242 h 282"/>
              <a:gd name="T108" fmla="*/ 119 w 286"/>
              <a:gd name="T109" fmla="*/ 202 h 282"/>
              <a:gd name="T110" fmla="*/ 101 w 286"/>
              <a:gd name="T111" fmla="*/ 213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6" h="282">
                <a:moveTo>
                  <a:pt x="101" y="213"/>
                </a:moveTo>
                <a:lnTo>
                  <a:pt x="88" y="221"/>
                </a:lnTo>
                <a:lnTo>
                  <a:pt x="78" y="210"/>
                </a:lnTo>
                <a:lnTo>
                  <a:pt x="49" y="201"/>
                </a:lnTo>
                <a:lnTo>
                  <a:pt x="41" y="188"/>
                </a:lnTo>
                <a:lnTo>
                  <a:pt x="27" y="178"/>
                </a:lnTo>
                <a:lnTo>
                  <a:pt x="19" y="182"/>
                </a:lnTo>
                <a:lnTo>
                  <a:pt x="12" y="170"/>
                </a:lnTo>
                <a:lnTo>
                  <a:pt x="11" y="162"/>
                </a:lnTo>
                <a:lnTo>
                  <a:pt x="0" y="146"/>
                </a:lnTo>
                <a:lnTo>
                  <a:pt x="7" y="138"/>
                </a:lnTo>
                <a:lnTo>
                  <a:pt x="5" y="125"/>
                </a:lnTo>
                <a:lnTo>
                  <a:pt x="7" y="113"/>
                </a:lnTo>
                <a:lnTo>
                  <a:pt x="6" y="104"/>
                </a:lnTo>
                <a:lnTo>
                  <a:pt x="9" y="87"/>
                </a:lnTo>
                <a:lnTo>
                  <a:pt x="7" y="77"/>
                </a:lnTo>
                <a:lnTo>
                  <a:pt x="1" y="59"/>
                </a:lnTo>
                <a:lnTo>
                  <a:pt x="10" y="54"/>
                </a:lnTo>
                <a:lnTo>
                  <a:pt x="11" y="45"/>
                </a:lnTo>
                <a:lnTo>
                  <a:pt x="9" y="37"/>
                </a:lnTo>
                <a:lnTo>
                  <a:pt x="21" y="29"/>
                </a:lnTo>
                <a:lnTo>
                  <a:pt x="26" y="22"/>
                </a:lnTo>
                <a:lnTo>
                  <a:pt x="34" y="16"/>
                </a:lnTo>
                <a:lnTo>
                  <a:pt x="35" y="0"/>
                </a:lnTo>
                <a:lnTo>
                  <a:pt x="55" y="7"/>
                </a:lnTo>
                <a:lnTo>
                  <a:pt x="63" y="6"/>
                </a:lnTo>
                <a:lnTo>
                  <a:pt x="77" y="9"/>
                </a:lnTo>
                <a:lnTo>
                  <a:pt x="101" y="18"/>
                </a:lnTo>
                <a:lnTo>
                  <a:pt x="110" y="37"/>
                </a:lnTo>
                <a:lnTo>
                  <a:pt x="126" y="41"/>
                </a:lnTo>
                <a:lnTo>
                  <a:pt x="151" y="50"/>
                </a:lnTo>
                <a:lnTo>
                  <a:pt x="170" y="60"/>
                </a:lnTo>
                <a:lnTo>
                  <a:pt x="178" y="54"/>
                </a:lnTo>
                <a:lnTo>
                  <a:pt x="186" y="45"/>
                </a:lnTo>
                <a:lnTo>
                  <a:pt x="181" y="29"/>
                </a:lnTo>
                <a:lnTo>
                  <a:pt x="186" y="19"/>
                </a:lnTo>
                <a:lnTo>
                  <a:pt x="198" y="9"/>
                </a:lnTo>
                <a:lnTo>
                  <a:pt x="210" y="6"/>
                </a:lnTo>
                <a:lnTo>
                  <a:pt x="234" y="11"/>
                </a:lnTo>
                <a:lnTo>
                  <a:pt x="241" y="20"/>
                </a:lnTo>
                <a:lnTo>
                  <a:pt x="247" y="20"/>
                </a:lnTo>
                <a:lnTo>
                  <a:pt x="253" y="23"/>
                </a:lnTo>
                <a:lnTo>
                  <a:pt x="270" y="26"/>
                </a:lnTo>
                <a:lnTo>
                  <a:pt x="275" y="33"/>
                </a:lnTo>
                <a:lnTo>
                  <a:pt x="270" y="43"/>
                </a:lnTo>
                <a:lnTo>
                  <a:pt x="273" y="51"/>
                </a:lnTo>
                <a:lnTo>
                  <a:pt x="269" y="64"/>
                </a:lnTo>
                <a:lnTo>
                  <a:pt x="275" y="81"/>
                </a:lnTo>
                <a:lnTo>
                  <a:pt x="280" y="155"/>
                </a:lnTo>
                <a:lnTo>
                  <a:pt x="284" y="231"/>
                </a:lnTo>
                <a:lnTo>
                  <a:pt x="286" y="273"/>
                </a:lnTo>
                <a:lnTo>
                  <a:pt x="265" y="273"/>
                </a:lnTo>
                <a:lnTo>
                  <a:pt x="265" y="282"/>
                </a:lnTo>
                <a:lnTo>
                  <a:pt x="192" y="242"/>
                </a:lnTo>
                <a:lnTo>
                  <a:pt x="119" y="202"/>
                </a:lnTo>
                <a:lnTo>
                  <a:pt x="101" y="213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58" name="Freeform 113"/>
          <p:cNvSpPr>
            <a:spLocks/>
          </p:cNvSpPr>
          <p:nvPr/>
        </p:nvSpPr>
        <p:spPr bwMode="auto">
          <a:xfrm>
            <a:off x="4937125" y="4854575"/>
            <a:ext cx="66675" cy="65088"/>
          </a:xfrm>
          <a:custGeom>
            <a:avLst/>
            <a:gdLst>
              <a:gd name="T0" fmla="*/ 36 w 42"/>
              <a:gd name="T1" fmla="*/ 6 h 41"/>
              <a:gd name="T2" fmla="*/ 42 w 42"/>
              <a:gd name="T3" fmla="*/ 12 h 41"/>
              <a:gd name="T4" fmla="*/ 36 w 42"/>
              <a:gd name="T5" fmla="*/ 22 h 41"/>
              <a:gd name="T6" fmla="*/ 32 w 42"/>
              <a:gd name="T7" fmla="*/ 29 h 41"/>
              <a:gd name="T8" fmla="*/ 22 w 42"/>
              <a:gd name="T9" fmla="*/ 32 h 41"/>
              <a:gd name="T10" fmla="*/ 18 w 42"/>
              <a:gd name="T11" fmla="*/ 39 h 41"/>
              <a:gd name="T12" fmla="*/ 12 w 42"/>
              <a:gd name="T13" fmla="*/ 41 h 41"/>
              <a:gd name="T14" fmla="*/ 0 w 42"/>
              <a:gd name="T15" fmla="*/ 25 h 41"/>
              <a:gd name="T16" fmla="*/ 10 w 42"/>
              <a:gd name="T17" fmla="*/ 12 h 41"/>
              <a:gd name="T18" fmla="*/ 20 w 42"/>
              <a:gd name="T19" fmla="*/ 4 h 41"/>
              <a:gd name="T20" fmla="*/ 29 w 42"/>
              <a:gd name="T21" fmla="*/ 0 h 41"/>
              <a:gd name="T22" fmla="*/ 36 w 42"/>
              <a:gd name="T23" fmla="*/ 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41">
                <a:moveTo>
                  <a:pt x="36" y="6"/>
                </a:moveTo>
                <a:lnTo>
                  <a:pt x="42" y="12"/>
                </a:lnTo>
                <a:lnTo>
                  <a:pt x="36" y="22"/>
                </a:lnTo>
                <a:lnTo>
                  <a:pt x="32" y="29"/>
                </a:lnTo>
                <a:lnTo>
                  <a:pt x="22" y="32"/>
                </a:lnTo>
                <a:lnTo>
                  <a:pt x="18" y="39"/>
                </a:lnTo>
                <a:lnTo>
                  <a:pt x="12" y="41"/>
                </a:lnTo>
                <a:lnTo>
                  <a:pt x="0" y="25"/>
                </a:lnTo>
                <a:lnTo>
                  <a:pt x="10" y="12"/>
                </a:lnTo>
                <a:lnTo>
                  <a:pt x="20" y="4"/>
                </a:lnTo>
                <a:lnTo>
                  <a:pt x="29" y="0"/>
                </a:lnTo>
                <a:lnTo>
                  <a:pt x="36" y="6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62" name="Freeform 117"/>
          <p:cNvSpPr>
            <a:spLocks/>
          </p:cNvSpPr>
          <p:nvPr/>
        </p:nvSpPr>
        <p:spPr bwMode="auto">
          <a:xfrm>
            <a:off x="3695700" y="2730500"/>
            <a:ext cx="455613" cy="471488"/>
          </a:xfrm>
          <a:custGeom>
            <a:avLst/>
            <a:gdLst>
              <a:gd name="T0" fmla="*/ 227 w 287"/>
              <a:gd name="T1" fmla="*/ 9 h 297"/>
              <a:gd name="T2" fmla="*/ 261 w 287"/>
              <a:gd name="T3" fmla="*/ 12 h 297"/>
              <a:gd name="T4" fmla="*/ 275 w 287"/>
              <a:gd name="T5" fmla="*/ 25 h 297"/>
              <a:gd name="T6" fmla="*/ 282 w 287"/>
              <a:gd name="T7" fmla="*/ 60 h 297"/>
              <a:gd name="T8" fmla="*/ 284 w 287"/>
              <a:gd name="T9" fmla="*/ 72 h 297"/>
              <a:gd name="T10" fmla="*/ 253 w 287"/>
              <a:gd name="T11" fmla="*/ 84 h 297"/>
              <a:gd name="T12" fmla="*/ 242 w 287"/>
              <a:gd name="T13" fmla="*/ 101 h 297"/>
              <a:gd name="T14" fmla="*/ 214 w 287"/>
              <a:gd name="T15" fmla="*/ 119 h 297"/>
              <a:gd name="T16" fmla="*/ 182 w 287"/>
              <a:gd name="T17" fmla="*/ 128 h 297"/>
              <a:gd name="T18" fmla="*/ 153 w 287"/>
              <a:gd name="T19" fmla="*/ 168 h 297"/>
              <a:gd name="T20" fmla="*/ 150 w 287"/>
              <a:gd name="T21" fmla="*/ 168 h 297"/>
              <a:gd name="T22" fmla="*/ 139 w 287"/>
              <a:gd name="T23" fmla="*/ 180 h 297"/>
              <a:gd name="T24" fmla="*/ 125 w 287"/>
              <a:gd name="T25" fmla="*/ 184 h 297"/>
              <a:gd name="T26" fmla="*/ 104 w 287"/>
              <a:gd name="T27" fmla="*/ 184 h 297"/>
              <a:gd name="T28" fmla="*/ 92 w 287"/>
              <a:gd name="T29" fmla="*/ 202 h 297"/>
              <a:gd name="T30" fmla="*/ 58 w 287"/>
              <a:gd name="T31" fmla="*/ 250 h 297"/>
              <a:gd name="T32" fmla="*/ 43 w 287"/>
              <a:gd name="T33" fmla="*/ 288 h 297"/>
              <a:gd name="T34" fmla="*/ 0 w 287"/>
              <a:gd name="T35" fmla="*/ 297 h 297"/>
              <a:gd name="T36" fmla="*/ 1 w 287"/>
              <a:gd name="T37" fmla="*/ 288 h 297"/>
              <a:gd name="T38" fmla="*/ 14 w 287"/>
              <a:gd name="T39" fmla="*/ 271 h 297"/>
              <a:gd name="T40" fmla="*/ 20 w 287"/>
              <a:gd name="T41" fmla="*/ 249 h 297"/>
              <a:gd name="T42" fmla="*/ 37 w 287"/>
              <a:gd name="T43" fmla="*/ 233 h 297"/>
              <a:gd name="T44" fmla="*/ 42 w 287"/>
              <a:gd name="T45" fmla="*/ 210 h 297"/>
              <a:gd name="T46" fmla="*/ 61 w 287"/>
              <a:gd name="T47" fmla="*/ 189 h 297"/>
              <a:gd name="T48" fmla="*/ 74 w 287"/>
              <a:gd name="T49" fmla="*/ 168 h 297"/>
              <a:gd name="T50" fmla="*/ 99 w 287"/>
              <a:gd name="T51" fmla="*/ 158 h 297"/>
              <a:gd name="T52" fmla="*/ 123 w 287"/>
              <a:gd name="T53" fmla="*/ 138 h 297"/>
              <a:gd name="T54" fmla="*/ 134 w 287"/>
              <a:gd name="T55" fmla="*/ 95 h 297"/>
              <a:gd name="T56" fmla="*/ 144 w 287"/>
              <a:gd name="T57" fmla="*/ 66 h 297"/>
              <a:gd name="T58" fmla="*/ 173 w 287"/>
              <a:gd name="T59" fmla="*/ 43 h 297"/>
              <a:gd name="T60" fmla="*/ 198 w 287"/>
              <a:gd name="T61" fmla="*/ 13 h 297"/>
              <a:gd name="T62" fmla="*/ 217 w 287"/>
              <a:gd name="T63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7" h="297">
                <a:moveTo>
                  <a:pt x="217" y="0"/>
                </a:moveTo>
                <a:lnTo>
                  <a:pt x="227" y="9"/>
                </a:lnTo>
                <a:lnTo>
                  <a:pt x="244" y="7"/>
                </a:lnTo>
                <a:lnTo>
                  <a:pt x="261" y="12"/>
                </a:lnTo>
                <a:lnTo>
                  <a:pt x="269" y="12"/>
                </a:lnTo>
                <a:lnTo>
                  <a:pt x="275" y="25"/>
                </a:lnTo>
                <a:lnTo>
                  <a:pt x="276" y="38"/>
                </a:lnTo>
                <a:lnTo>
                  <a:pt x="282" y="60"/>
                </a:lnTo>
                <a:lnTo>
                  <a:pt x="287" y="64"/>
                </a:lnTo>
                <a:lnTo>
                  <a:pt x="284" y="72"/>
                </a:lnTo>
                <a:lnTo>
                  <a:pt x="261" y="76"/>
                </a:lnTo>
                <a:lnTo>
                  <a:pt x="253" y="84"/>
                </a:lnTo>
                <a:lnTo>
                  <a:pt x="242" y="85"/>
                </a:lnTo>
                <a:lnTo>
                  <a:pt x="242" y="101"/>
                </a:lnTo>
                <a:lnTo>
                  <a:pt x="221" y="109"/>
                </a:lnTo>
                <a:lnTo>
                  <a:pt x="214" y="119"/>
                </a:lnTo>
                <a:lnTo>
                  <a:pt x="200" y="125"/>
                </a:lnTo>
                <a:lnTo>
                  <a:pt x="182" y="128"/>
                </a:lnTo>
                <a:lnTo>
                  <a:pt x="153" y="143"/>
                </a:lnTo>
                <a:lnTo>
                  <a:pt x="153" y="168"/>
                </a:lnTo>
                <a:lnTo>
                  <a:pt x="150" y="168"/>
                </a:lnTo>
                <a:lnTo>
                  <a:pt x="150" y="168"/>
                </a:lnTo>
                <a:lnTo>
                  <a:pt x="150" y="179"/>
                </a:lnTo>
                <a:lnTo>
                  <a:pt x="139" y="180"/>
                </a:lnTo>
                <a:lnTo>
                  <a:pt x="133" y="184"/>
                </a:lnTo>
                <a:lnTo>
                  <a:pt x="125" y="184"/>
                </a:lnTo>
                <a:lnTo>
                  <a:pt x="119" y="182"/>
                </a:lnTo>
                <a:lnTo>
                  <a:pt x="104" y="184"/>
                </a:lnTo>
                <a:lnTo>
                  <a:pt x="98" y="200"/>
                </a:lnTo>
                <a:lnTo>
                  <a:pt x="92" y="202"/>
                </a:lnTo>
                <a:lnTo>
                  <a:pt x="83" y="228"/>
                </a:lnTo>
                <a:lnTo>
                  <a:pt x="58" y="250"/>
                </a:lnTo>
                <a:lnTo>
                  <a:pt x="51" y="279"/>
                </a:lnTo>
                <a:lnTo>
                  <a:pt x="43" y="288"/>
                </a:lnTo>
                <a:lnTo>
                  <a:pt x="41" y="296"/>
                </a:lnTo>
                <a:lnTo>
                  <a:pt x="0" y="297"/>
                </a:lnTo>
                <a:lnTo>
                  <a:pt x="0" y="297"/>
                </a:lnTo>
                <a:lnTo>
                  <a:pt x="1" y="288"/>
                </a:lnTo>
                <a:lnTo>
                  <a:pt x="8" y="282"/>
                </a:lnTo>
                <a:lnTo>
                  <a:pt x="14" y="271"/>
                </a:lnTo>
                <a:lnTo>
                  <a:pt x="13" y="264"/>
                </a:lnTo>
                <a:lnTo>
                  <a:pt x="20" y="249"/>
                </a:lnTo>
                <a:lnTo>
                  <a:pt x="30" y="236"/>
                </a:lnTo>
                <a:lnTo>
                  <a:pt x="37" y="233"/>
                </a:lnTo>
                <a:lnTo>
                  <a:pt x="42" y="221"/>
                </a:lnTo>
                <a:lnTo>
                  <a:pt x="42" y="210"/>
                </a:lnTo>
                <a:lnTo>
                  <a:pt x="49" y="197"/>
                </a:lnTo>
                <a:lnTo>
                  <a:pt x="61" y="189"/>
                </a:lnTo>
                <a:lnTo>
                  <a:pt x="73" y="168"/>
                </a:lnTo>
                <a:lnTo>
                  <a:pt x="74" y="168"/>
                </a:lnTo>
                <a:lnTo>
                  <a:pt x="83" y="160"/>
                </a:lnTo>
                <a:lnTo>
                  <a:pt x="99" y="158"/>
                </a:lnTo>
                <a:lnTo>
                  <a:pt x="114" y="144"/>
                </a:lnTo>
                <a:lnTo>
                  <a:pt x="123" y="138"/>
                </a:lnTo>
                <a:lnTo>
                  <a:pt x="138" y="121"/>
                </a:lnTo>
                <a:lnTo>
                  <a:pt x="134" y="95"/>
                </a:lnTo>
                <a:lnTo>
                  <a:pt x="141" y="77"/>
                </a:lnTo>
                <a:lnTo>
                  <a:pt x="144" y="66"/>
                </a:lnTo>
                <a:lnTo>
                  <a:pt x="156" y="52"/>
                </a:lnTo>
                <a:lnTo>
                  <a:pt x="173" y="43"/>
                </a:lnTo>
                <a:lnTo>
                  <a:pt x="186" y="34"/>
                </a:lnTo>
                <a:lnTo>
                  <a:pt x="198" y="13"/>
                </a:lnTo>
                <a:lnTo>
                  <a:pt x="204" y="0"/>
                </a:lnTo>
                <a:lnTo>
                  <a:pt x="217" y="0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64" name="Freeform 119"/>
          <p:cNvSpPr>
            <a:spLocks/>
          </p:cNvSpPr>
          <p:nvPr/>
        </p:nvSpPr>
        <p:spPr bwMode="auto">
          <a:xfrm>
            <a:off x="5416550" y="4306888"/>
            <a:ext cx="223838" cy="446088"/>
          </a:xfrm>
          <a:custGeom>
            <a:avLst/>
            <a:gdLst>
              <a:gd name="T0" fmla="*/ 127 w 141"/>
              <a:gd name="T1" fmla="*/ 8 h 281"/>
              <a:gd name="T2" fmla="*/ 131 w 141"/>
              <a:gd name="T3" fmla="*/ 17 h 281"/>
              <a:gd name="T4" fmla="*/ 135 w 141"/>
              <a:gd name="T5" fmla="*/ 31 h 281"/>
              <a:gd name="T6" fmla="*/ 136 w 141"/>
              <a:gd name="T7" fmla="*/ 56 h 281"/>
              <a:gd name="T8" fmla="*/ 141 w 141"/>
              <a:gd name="T9" fmla="*/ 66 h 281"/>
              <a:gd name="T10" fmla="*/ 138 w 141"/>
              <a:gd name="T11" fmla="*/ 76 h 281"/>
              <a:gd name="T12" fmla="*/ 134 w 141"/>
              <a:gd name="T13" fmla="*/ 82 h 281"/>
              <a:gd name="T14" fmla="*/ 129 w 141"/>
              <a:gd name="T15" fmla="*/ 70 h 281"/>
              <a:gd name="T16" fmla="*/ 125 w 141"/>
              <a:gd name="T17" fmla="*/ 76 h 281"/>
              <a:gd name="T18" fmla="*/ 128 w 141"/>
              <a:gd name="T19" fmla="*/ 91 h 281"/>
              <a:gd name="T20" fmla="*/ 126 w 141"/>
              <a:gd name="T21" fmla="*/ 100 h 281"/>
              <a:gd name="T22" fmla="*/ 120 w 141"/>
              <a:gd name="T23" fmla="*/ 105 h 281"/>
              <a:gd name="T24" fmla="*/ 118 w 141"/>
              <a:gd name="T25" fmla="*/ 122 h 281"/>
              <a:gd name="T26" fmla="*/ 109 w 141"/>
              <a:gd name="T27" fmla="*/ 147 h 281"/>
              <a:gd name="T28" fmla="*/ 98 w 141"/>
              <a:gd name="T29" fmla="*/ 175 h 281"/>
              <a:gd name="T30" fmla="*/ 83 w 141"/>
              <a:gd name="T31" fmla="*/ 215 h 281"/>
              <a:gd name="T32" fmla="*/ 74 w 141"/>
              <a:gd name="T33" fmla="*/ 244 h 281"/>
              <a:gd name="T34" fmla="*/ 63 w 141"/>
              <a:gd name="T35" fmla="*/ 268 h 281"/>
              <a:gd name="T36" fmla="*/ 49 w 141"/>
              <a:gd name="T37" fmla="*/ 272 h 281"/>
              <a:gd name="T38" fmla="*/ 32 w 141"/>
              <a:gd name="T39" fmla="*/ 281 h 281"/>
              <a:gd name="T40" fmla="*/ 22 w 141"/>
              <a:gd name="T41" fmla="*/ 276 h 281"/>
              <a:gd name="T42" fmla="*/ 9 w 141"/>
              <a:gd name="T43" fmla="*/ 268 h 281"/>
              <a:gd name="T44" fmla="*/ 5 w 141"/>
              <a:gd name="T45" fmla="*/ 258 h 281"/>
              <a:gd name="T46" fmla="*/ 5 w 141"/>
              <a:gd name="T47" fmla="*/ 239 h 281"/>
              <a:gd name="T48" fmla="*/ 0 w 141"/>
              <a:gd name="T49" fmla="*/ 223 h 281"/>
              <a:gd name="T50" fmla="*/ 0 w 141"/>
              <a:gd name="T51" fmla="*/ 208 h 281"/>
              <a:gd name="T52" fmla="*/ 4 w 141"/>
              <a:gd name="T53" fmla="*/ 193 h 281"/>
              <a:gd name="T54" fmla="*/ 13 w 141"/>
              <a:gd name="T55" fmla="*/ 189 h 281"/>
              <a:gd name="T56" fmla="*/ 13 w 141"/>
              <a:gd name="T57" fmla="*/ 182 h 281"/>
              <a:gd name="T58" fmla="*/ 23 w 141"/>
              <a:gd name="T59" fmla="*/ 166 h 281"/>
              <a:gd name="T60" fmla="*/ 26 w 141"/>
              <a:gd name="T61" fmla="*/ 153 h 281"/>
              <a:gd name="T62" fmla="*/ 22 w 141"/>
              <a:gd name="T63" fmla="*/ 143 h 281"/>
              <a:gd name="T64" fmla="*/ 20 w 141"/>
              <a:gd name="T65" fmla="*/ 130 h 281"/>
              <a:gd name="T66" fmla="*/ 19 w 141"/>
              <a:gd name="T67" fmla="*/ 111 h 281"/>
              <a:gd name="T68" fmla="*/ 27 w 141"/>
              <a:gd name="T69" fmla="*/ 99 h 281"/>
              <a:gd name="T70" fmla="*/ 30 w 141"/>
              <a:gd name="T71" fmla="*/ 86 h 281"/>
              <a:gd name="T72" fmla="*/ 39 w 141"/>
              <a:gd name="T73" fmla="*/ 85 h 281"/>
              <a:gd name="T74" fmla="*/ 49 w 141"/>
              <a:gd name="T75" fmla="*/ 81 h 281"/>
              <a:gd name="T76" fmla="*/ 56 w 141"/>
              <a:gd name="T77" fmla="*/ 77 h 281"/>
              <a:gd name="T78" fmla="*/ 64 w 141"/>
              <a:gd name="T79" fmla="*/ 77 h 281"/>
              <a:gd name="T80" fmla="*/ 75 w 141"/>
              <a:gd name="T81" fmla="*/ 65 h 281"/>
              <a:gd name="T82" fmla="*/ 91 w 141"/>
              <a:gd name="T83" fmla="*/ 53 h 281"/>
              <a:gd name="T84" fmla="*/ 97 w 141"/>
              <a:gd name="T85" fmla="*/ 42 h 281"/>
              <a:gd name="T86" fmla="*/ 95 w 141"/>
              <a:gd name="T87" fmla="*/ 33 h 281"/>
              <a:gd name="T88" fmla="*/ 102 w 141"/>
              <a:gd name="T89" fmla="*/ 36 h 281"/>
              <a:gd name="T90" fmla="*/ 113 w 141"/>
              <a:gd name="T91" fmla="*/ 21 h 281"/>
              <a:gd name="T92" fmla="*/ 114 w 141"/>
              <a:gd name="T93" fmla="*/ 9 h 281"/>
              <a:gd name="T94" fmla="*/ 121 w 141"/>
              <a:gd name="T95" fmla="*/ 0 h 281"/>
              <a:gd name="T96" fmla="*/ 127 w 141"/>
              <a:gd name="T97" fmla="*/ 8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1" h="281">
                <a:moveTo>
                  <a:pt x="127" y="8"/>
                </a:moveTo>
                <a:lnTo>
                  <a:pt x="131" y="17"/>
                </a:lnTo>
                <a:lnTo>
                  <a:pt x="135" y="31"/>
                </a:lnTo>
                <a:lnTo>
                  <a:pt x="136" y="56"/>
                </a:lnTo>
                <a:lnTo>
                  <a:pt x="141" y="66"/>
                </a:lnTo>
                <a:lnTo>
                  <a:pt x="138" y="76"/>
                </a:lnTo>
                <a:lnTo>
                  <a:pt x="134" y="82"/>
                </a:lnTo>
                <a:lnTo>
                  <a:pt x="129" y="70"/>
                </a:lnTo>
                <a:lnTo>
                  <a:pt x="125" y="76"/>
                </a:lnTo>
                <a:lnTo>
                  <a:pt x="128" y="91"/>
                </a:lnTo>
                <a:lnTo>
                  <a:pt x="126" y="100"/>
                </a:lnTo>
                <a:lnTo>
                  <a:pt x="120" y="105"/>
                </a:lnTo>
                <a:lnTo>
                  <a:pt x="118" y="122"/>
                </a:lnTo>
                <a:lnTo>
                  <a:pt x="109" y="147"/>
                </a:lnTo>
                <a:lnTo>
                  <a:pt x="98" y="175"/>
                </a:lnTo>
                <a:lnTo>
                  <a:pt x="83" y="215"/>
                </a:lnTo>
                <a:lnTo>
                  <a:pt x="74" y="244"/>
                </a:lnTo>
                <a:lnTo>
                  <a:pt x="63" y="268"/>
                </a:lnTo>
                <a:lnTo>
                  <a:pt x="49" y="272"/>
                </a:lnTo>
                <a:lnTo>
                  <a:pt x="32" y="281"/>
                </a:lnTo>
                <a:lnTo>
                  <a:pt x="22" y="276"/>
                </a:lnTo>
                <a:lnTo>
                  <a:pt x="9" y="268"/>
                </a:lnTo>
                <a:lnTo>
                  <a:pt x="5" y="258"/>
                </a:lnTo>
                <a:lnTo>
                  <a:pt x="5" y="239"/>
                </a:lnTo>
                <a:lnTo>
                  <a:pt x="0" y="223"/>
                </a:lnTo>
                <a:lnTo>
                  <a:pt x="0" y="208"/>
                </a:lnTo>
                <a:lnTo>
                  <a:pt x="4" y="193"/>
                </a:lnTo>
                <a:lnTo>
                  <a:pt x="13" y="189"/>
                </a:lnTo>
                <a:lnTo>
                  <a:pt x="13" y="182"/>
                </a:lnTo>
                <a:lnTo>
                  <a:pt x="23" y="166"/>
                </a:lnTo>
                <a:lnTo>
                  <a:pt x="26" y="153"/>
                </a:lnTo>
                <a:lnTo>
                  <a:pt x="22" y="143"/>
                </a:lnTo>
                <a:lnTo>
                  <a:pt x="20" y="130"/>
                </a:lnTo>
                <a:lnTo>
                  <a:pt x="19" y="111"/>
                </a:lnTo>
                <a:lnTo>
                  <a:pt x="27" y="99"/>
                </a:lnTo>
                <a:lnTo>
                  <a:pt x="30" y="86"/>
                </a:lnTo>
                <a:lnTo>
                  <a:pt x="39" y="85"/>
                </a:lnTo>
                <a:lnTo>
                  <a:pt x="49" y="81"/>
                </a:lnTo>
                <a:lnTo>
                  <a:pt x="56" y="77"/>
                </a:lnTo>
                <a:lnTo>
                  <a:pt x="64" y="77"/>
                </a:lnTo>
                <a:lnTo>
                  <a:pt x="75" y="65"/>
                </a:lnTo>
                <a:lnTo>
                  <a:pt x="91" y="53"/>
                </a:lnTo>
                <a:lnTo>
                  <a:pt x="97" y="42"/>
                </a:lnTo>
                <a:lnTo>
                  <a:pt x="95" y="33"/>
                </a:lnTo>
                <a:lnTo>
                  <a:pt x="102" y="36"/>
                </a:lnTo>
                <a:lnTo>
                  <a:pt x="113" y="21"/>
                </a:lnTo>
                <a:lnTo>
                  <a:pt x="114" y="9"/>
                </a:lnTo>
                <a:lnTo>
                  <a:pt x="121" y="0"/>
                </a:lnTo>
                <a:lnTo>
                  <a:pt x="127" y="8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67" name="Freeform 122"/>
          <p:cNvSpPr>
            <a:spLocks/>
          </p:cNvSpPr>
          <p:nvPr/>
        </p:nvSpPr>
        <p:spPr bwMode="auto">
          <a:xfrm>
            <a:off x="3830637" y="3086100"/>
            <a:ext cx="474663" cy="490538"/>
          </a:xfrm>
          <a:custGeom>
            <a:avLst/>
            <a:gdLst>
              <a:gd name="T0" fmla="*/ 6 w 299"/>
              <a:gd name="T1" fmla="*/ 211 h 309"/>
              <a:gd name="T2" fmla="*/ 15 w 299"/>
              <a:gd name="T3" fmla="*/ 198 h 309"/>
              <a:gd name="T4" fmla="*/ 38 w 299"/>
              <a:gd name="T5" fmla="*/ 200 h 309"/>
              <a:gd name="T6" fmla="*/ 48 w 299"/>
              <a:gd name="T7" fmla="*/ 197 h 309"/>
              <a:gd name="T8" fmla="*/ 125 w 299"/>
              <a:gd name="T9" fmla="*/ 182 h 309"/>
              <a:gd name="T10" fmla="*/ 114 w 299"/>
              <a:gd name="T11" fmla="*/ 90 h 309"/>
              <a:gd name="T12" fmla="*/ 133 w 299"/>
              <a:gd name="T13" fmla="*/ 0 h 309"/>
              <a:gd name="T14" fmla="*/ 254 w 299"/>
              <a:gd name="T15" fmla="*/ 90 h 309"/>
              <a:gd name="T16" fmla="*/ 270 w 299"/>
              <a:gd name="T17" fmla="*/ 106 h 309"/>
              <a:gd name="T18" fmla="*/ 278 w 299"/>
              <a:gd name="T19" fmla="*/ 123 h 309"/>
              <a:gd name="T20" fmla="*/ 299 w 299"/>
              <a:gd name="T21" fmla="*/ 168 h 309"/>
              <a:gd name="T22" fmla="*/ 287 w 299"/>
              <a:gd name="T23" fmla="*/ 195 h 309"/>
              <a:gd name="T24" fmla="*/ 246 w 299"/>
              <a:gd name="T25" fmla="*/ 200 h 309"/>
              <a:gd name="T26" fmla="*/ 228 w 299"/>
              <a:gd name="T27" fmla="*/ 208 h 309"/>
              <a:gd name="T28" fmla="*/ 212 w 299"/>
              <a:gd name="T29" fmla="*/ 204 h 309"/>
              <a:gd name="T30" fmla="*/ 185 w 299"/>
              <a:gd name="T31" fmla="*/ 216 h 309"/>
              <a:gd name="T32" fmla="*/ 167 w 299"/>
              <a:gd name="T33" fmla="*/ 232 h 309"/>
              <a:gd name="T34" fmla="*/ 157 w 299"/>
              <a:gd name="T35" fmla="*/ 241 h 309"/>
              <a:gd name="T36" fmla="*/ 143 w 299"/>
              <a:gd name="T37" fmla="*/ 244 h 309"/>
              <a:gd name="T38" fmla="*/ 126 w 299"/>
              <a:gd name="T39" fmla="*/ 275 h 309"/>
              <a:gd name="T40" fmla="*/ 121 w 299"/>
              <a:gd name="T41" fmla="*/ 291 h 309"/>
              <a:gd name="T42" fmla="*/ 115 w 299"/>
              <a:gd name="T43" fmla="*/ 306 h 309"/>
              <a:gd name="T44" fmla="*/ 108 w 299"/>
              <a:gd name="T45" fmla="*/ 300 h 309"/>
              <a:gd name="T46" fmla="*/ 99 w 299"/>
              <a:gd name="T47" fmla="*/ 302 h 309"/>
              <a:gd name="T48" fmla="*/ 82 w 299"/>
              <a:gd name="T49" fmla="*/ 307 h 309"/>
              <a:gd name="T50" fmla="*/ 75 w 299"/>
              <a:gd name="T51" fmla="*/ 306 h 309"/>
              <a:gd name="T52" fmla="*/ 70 w 299"/>
              <a:gd name="T53" fmla="*/ 294 h 309"/>
              <a:gd name="T54" fmla="*/ 64 w 299"/>
              <a:gd name="T55" fmla="*/ 294 h 309"/>
              <a:gd name="T56" fmla="*/ 68 w 299"/>
              <a:gd name="T57" fmla="*/ 282 h 309"/>
              <a:gd name="T58" fmla="*/ 59 w 299"/>
              <a:gd name="T59" fmla="*/ 267 h 309"/>
              <a:gd name="T60" fmla="*/ 51 w 299"/>
              <a:gd name="T61" fmla="*/ 262 h 309"/>
              <a:gd name="T62" fmla="*/ 41 w 299"/>
              <a:gd name="T63" fmla="*/ 268 h 309"/>
              <a:gd name="T64" fmla="*/ 28 w 299"/>
              <a:gd name="T65" fmla="*/ 271 h 309"/>
              <a:gd name="T66" fmla="*/ 20 w 299"/>
              <a:gd name="T67" fmla="*/ 265 h 309"/>
              <a:gd name="T68" fmla="*/ 12 w 299"/>
              <a:gd name="T69" fmla="*/ 267 h 309"/>
              <a:gd name="T70" fmla="*/ 12 w 299"/>
              <a:gd name="T71" fmla="*/ 253 h 309"/>
              <a:gd name="T72" fmla="*/ 4 w 299"/>
              <a:gd name="T73" fmla="*/ 240 h 309"/>
              <a:gd name="T74" fmla="*/ 0 w 299"/>
              <a:gd name="T75" fmla="*/ 215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9" h="309">
                <a:moveTo>
                  <a:pt x="0" y="215"/>
                </a:moveTo>
                <a:lnTo>
                  <a:pt x="6" y="211"/>
                </a:lnTo>
                <a:lnTo>
                  <a:pt x="9" y="199"/>
                </a:lnTo>
                <a:lnTo>
                  <a:pt x="15" y="198"/>
                </a:lnTo>
                <a:lnTo>
                  <a:pt x="28" y="204"/>
                </a:lnTo>
                <a:lnTo>
                  <a:pt x="38" y="200"/>
                </a:lnTo>
                <a:lnTo>
                  <a:pt x="45" y="201"/>
                </a:lnTo>
                <a:lnTo>
                  <a:pt x="48" y="197"/>
                </a:lnTo>
                <a:lnTo>
                  <a:pt x="121" y="196"/>
                </a:lnTo>
                <a:lnTo>
                  <a:pt x="125" y="182"/>
                </a:lnTo>
                <a:lnTo>
                  <a:pt x="122" y="179"/>
                </a:lnTo>
                <a:lnTo>
                  <a:pt x="114" y="90"/>
                </a:lnTo>
                <a:lnTo>
                  <a:pt x="106" y="0"/>
                </a:lnTo>
                <a:lnTo>
                  <a:pt x="133" y="0"/>
                </a:lnTo>
                <a:lnTo>
                  <a:pt x="193" y="45"/>
                </a:lnTo>
                <a:lnTo>
                  <a:pt x="254" y="90"/>
                </a:lnTo>
                <a:lnTo>
                  <a:pt x="258" y="100"/>
                </a:lnTo>
                <a:lnTo>
                  <a:pt x="270" y="106"/>
                </a:lnTo>
                <a:lnTo>
                  <a:pt x="278" y="109"/>
                </a:lnTo>
                <a:lnTo>
                  <a:pt x="278" y="123"/>
                </a:lnTo>
                <a:lnTo>
                  <a:pt x="298" y="120"/>
                </a:lnTo>
                <a:lnTo>
                  <a:pt x="299" y="168"/>
                </a:lnTo>
                <a:lnTo>
                  <a:pt x="289" y="182"/>
                </a:lnTo>
                <a:lnTo>
                  <a:pt x="287" y="195"/>
                </a:lnTo>
                <a:lnTo>
                  <a:pt x="271" y="198"/>
                </a:lnTo>
                <a:lnTo>
                  <a:pt x="246" y="200"/>
                </a:lnTo>
                <a:lnTo>
                  <a:pt x="240" y="207"/>
                </a:lnTo>
                <a:lnTo>
                  <a:pt x="228" y="208"/>
                </a:lnTo>
                <a:lnTo>
                  <a:pt x="216" y="208"/>
                </a:lnTo>
                <a:lnTo>
                  <a:pt x="212" y="204"/>
                </a:lnTo>
                <a:lnTo>
                  <a:pt x="202" y="207"/>
                </a:lnTo>
                <a:lnTo>
                  <a:pt x="185" y="216"/>
                </a:lnTo>
                <a:lnTo>
                  <a:pt x="182" y="222"/>
                </a:lnTo>
                <a:lnTo>
                  <a:pt x="167" y="232"/>
                </a:lnTo>
                <a:lnTo>
                  <a:pt x="165" y="237"/>
                </a:lnTo>
                <a:lnTo>
                  <a:pt x="157" y="241"/>
                </a:lnTo>
                <a:lnTo>
                  <a:pt x="148" y="238"/>
                </a:lnTo>
                <a:lnTo>
                  <a:pt x="143" y="244"/>
                </a:lnTo>
                <a:lnTo>
                  <a:pt x="140" y="258"/>
                </a:lnTo>
                <a:lnTo>
                  <a:pt x="126" y="275"/>
                </a:lnTo>
                <a:lnTo>
                  <a:pt x="126" y="282"/>
                </a:lnTo>
                <a:lnTo>
                  <a:pt x="121" y="291"/>
                </a:lnTo>
                <a:lnTo>
                  <a:pt x="122" y="303"/>
                </a:lnTo>
                <a:lnTo>
                  <a:pt x="115" y="306"/>
                </a:lnTo>
                <a:lnTo>
                  <a:pt x="111" y="309"/>
                </a:lnTo>
                <a:lnTo>
                  <a:pt x="108" y="300"/>
                </a:lnTo>
                <a:lnTo>
                  <a:pt x="103" y="302"/>
                </a:lnTo>
                <a:lnTo>
                  <a:pt x="99" y="302"/>
                </a:lnTo>
                <a:lnTo>
                  <a:pt x="96" y="308"/>
                </a:lnTo>
                <a:lnTo>
                  <a:pt x="82" y="307"/>
                </a:lnTo>
                <a:lnTo>
                  <a:pt x="77" y="305"/>
                </a:lnTo>
                <a:lnTo>
                  <a:pt x="75" y="306"/>
                </a:lnTo>
                <a:lnTo>
                  <a:pt x="69" y="300"/>
                </a:lnTo>
                <a:lnTo>
                  <a:pt x="70" y="294"/>
                </a:lnTo>
                <a:lnTo>
                  <a:pt x="68" y="292"/>
                </a:lnTo>
                <a:lnTo>
                  <a:pt x="64" y="294"/>
                </a:lnTo>
                <a:lnTo>
                  <a:pt x="65" y="287"/>
                </a:lnTo>
                <a:lnTo>
                  <a:pt x="68" y="282"/>
                </a:lnTo>
                <a:lnTo>
                  <a:pt x="61" y="273"/>
                </a:lnTo>
                <a:lnTo>
                  <a:pt x="59" y="267"/>
                </a:lnTo>
                <a:lnTo>
                  <a:pt x="55" y="263"/>
                </a:lnTo>
                <a:lnTo>
                  <a:pt x="51" y="262"/>
                </a:lnTo>
                <a:lnTo>
                  <a:pt x="47" y="265"/>
                </a:lnTo>
                <a:lnTo>
                  <a:pt x="41" y="268"/>
                </a:lnTo>
                <a:lnTo>
                  <a:pt x="36" y="272"/>
                </a:lnTo>
                <a:lnTo>
                  <a:pt x="28" y="271"/>
                </a:lnTo>
                <a:lnTo>
                  <a:pt x="23" y="265"/>
                </a:lnTo>
                <a:lnTo>
                  <a:pt x="20" y="265"/>
                </a:lnTo>
                <a:lnTo>
                  <a:pt x="15" y="267"/>
                </a:lnTo>
                <a:lnTo>
                  <a:pt x="12" y="267"/>
                </a:lnTo>
                <a:lnTo>
                  <a:pt x="11" y="260"/>
                </a:lnTo>
                <a:lnTo>
                  <a:pt x="12" y="253"/>
                </a:lnTo>
                <a:lnTo>
                  <a:pt x="11" y="245"/>
                </a:lnTo>
                <a:lnTo>
                  <a:pt x="4" y="240"/>
                </a:lnTo>
                <a:lnTo>
                  <a:pt x="0" y="228"/>
                </a:lnTo>
                <a:lnTo>
                  <a:pt x="0" y="215"/>
                </a:lnTo>
                <a:close/>
              </a:path>
            </a:pathLst>
          </a:custGeom>
          <a:solidFill>
            <a:srgbClr val="FFC000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71" name="Freeform 126"/>
          <p:cNvSpPr>
            <a:spLocks/>
          </p:cNvSpPr>
          <p:nvPr/>
        </p:nvSpPr>
        <p:spPr bwMode="auto">
          <a:xfrm>
            <a:off x="5054600" y="4249738"/>
            <a:ext cx="306388" cy="541338"/>
          </a:xfrm>
          <a:custGeom>
            <a:avLst/>
            <a:gdLst>
              <a:gd name="T0" fmla="*/ 96 w 193"/>
              <a:gd name="T1" fmla="*/ 23 h 341"/>
              <a:gd name="T2" fmla="*/ 122 w 193"/>
              <a:gd name="T3" fmla="*/ 26 h 341"/>
              <a:gd name="T4" fmla="*/ 142 w 193"/>
              <a:gd name="T5" fmla="*/ 20 h 341"/>
              <a:gd name="T6" fmla="*/ 173 w 193"/>
              <a:gd name="T7" fmla="*/ 12 h 341"/>
              <a:gd name="T8" fmla="*/ 190 w 193"/>
              <a:gd name="T9" fmla="*/ 9 h 341"/>
              <a:gd name="T10" fmla="*/ 191 w 193"/>
              <a:gd name="T11" fmla="*/ 48 h 341"/>
              <a:gd name="T12" fmla="*/ 193 w 193"/>
              <a:gd name="T13" fmla="*/ 91 h 341"/>
              <a:gd name="T14" fmla="*/ 179 w 193"/>
              <a:gd name="T15" fmla="*/ 120 h 341"/>
              <a:gd name="T16" fmla="*/ 150 w 193"/>
              <a:gd name="T17" fmla="*/ 141 h 341"/>
              <a:gd name="T18" fmla="*/ 107 w 193"/>
              <a:gd name="T19" fmla="*/ 173 h 341"/>
              <a:gd name="T20" fmla="*/ 86 w 193"/>
              <a:gd name="T21" fmla="*/ 192 h 341"/>
              <a:gd name="T22" fmla="*/ 76 w 193"/>
              <a:gd name="T23" fmla="*/ 211 h 341"/>
              <a:gd name="T24" fmla="*/ 87 w 193"/>
              <a:gd name="T25" fmla="*/ 239 h 341"/>
              <a:gd name="T26" fmla="*/ 90 w 193"/>
              <a:gd name="T27" fmla="*/ 244 h 341"/>
              <a:gd name="T28" fmla="*/ 84 w 193"/>
              <a:gd name="T29" fmla="*/ 274 h 341"/>
              <a:gd name="T30" fmla="*/ 85 w 193"/>
              <a:gd name="T31" fmla="*/ 287 h 341"/>
              <a:gd name="T32" fmla="*/ 62 w 193"/>
              <a:gd name="T33" fmla="*/ 301 h 341"/>
              <a:gd name="T34" fmla="*/ 31 w 193"/>
              <a:gd name="T35" fmla="*/ 320 h 341"/>
              <a:gd name="T36" fmla="*/ 36 w 193"/>
              <a:gd name="T37" fmla="*/ 330 h 341"/>
              <a:gd name="T38" fmla="*/ 20 w 193"/>
              <a:gd name="T39" fmla="*/ 341 h 341"/>
              <a:gd name="T40" fmla="*/ 18 w 193"/>
              <a:gd name="T41" fmla="*/ 322 h 341"/>
              <a:gd name="T42" fmla="*/ 21 w 193"/>
              <a:gd name="T43" fmla="*/ 292 h 341"/>
              <a:gd name="T44" fmla="*/ 11 w 193"/>
              <a:gd name="T45" fmla="*/ 248 h 341"/>
              <a:gd name="T46" fmla="*/ 37 w 193"/>
              <a:gd name="T47" fmla="*/ 209 h 341"/>
              <a:gd name="T48" fmla="*/ 42 w 193"/>
              <a:gd name="T49" fmla="*/ 195 h 341"/>
              <a:gd name="T50" fmla="*/ 41 w 193"/>
              <a:gd name="T51" fmla="*/ 173 h 341"/>
              <a:gd name="T52" fmla="*/ 47 w 193"/>
              <a:gd name="T53" fmla="*/ 133 h 341"/>
              <a:gd name="T54" fmla="*/ 29 w 193"/>
              <a:gd name="T55" fmla="*/ 124 h 341"/>
              <a:gd name="T56" fmla="*/ 17 w 193"/>
              <a:gd name="T57" fmla="*/ 115 h 341"/>
              <a:gd name="T58" fmla="*/ 1 w 193"/>
              <a:gd name="T59" fmla="*/ 108 h 341"/>
              <a:gd name="T60" fmla="*/ 56 w 193"/>
              <a:gd name="T61" fmla="*/ 76 h 341"/>
              <a:gd name="T62" fmla="*/ 71 w 193"/>
              <a:gd name="T63" fmla="*/ 84 h 341"/>
              <a:gd name="T64" fmla="*/ 79 w 193"/>
              <a:gd name="T65" fmla="*/ 97 h 341"/>
              <a:gd name="T66" fmla="*/ 75 w 193"/>
              <a:gd name="T67" fmla="*/ 122 h 341"/>
              <a:gd name="T68" fmla="*/ 92 w 193"/>
              <a:gd name="T69" fmla="*/ 120 h 341"/>
              <a:gd name="T70" fmla="*/ 100 w 193"/>
              <a:gd name="T71" fmla="*/ 89 h 341"/>
              <a:gd name="T72" fmla="*/ 87 w 193"/>
              <a:gd name="T73" fmla="*/ 67 h 341"/>
              <a:gd name="T74" fmla="*/ 76 w 193"/>
              <a:gd name="T75" fmla="*/ 4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41">
                <a:moveTo>
                  <a:pt x="82" y="25"/>
                </a:moveTo>
                <a:lnTo>
                  <a:pt x="96" y="23"/>
                </a:lnTo>
                <a:lnTo>
                  <a:pt x="117" y="29"/>
                </a:lnTo>
                <a:lnTo>
                  <a:pt x="122" y="26"/>
                </a:lnTo>
                <a:lnTo>
                  <a:pt x="135" y="26"/>
                </a:lnTo>
                <a:lnTo>
                  <a:pt x="142" y="20"/>
                </a:lnTo>
                <a:lnTo>
                  <a:pt x="153" y="20"/>
                </a:lnTo>
                <a:lnTo>
                  <a:pt x="173" y="12"/>
                </a:lnTo>
                <a:lnTo>
                  <a:pt x="188" y="0"/>
                </a:lnTo>
                <a:lnTo>
                  <a:pt x="190" y="9"/>
                </a:lnTo>
                <a:lnTo>
                  <a:pt x="189" y="30"/>
                </a:lnTo>
                <a:lnTo>
                  <a:pt x="191" y="48"/>
                </a:lnTo>
                <a:lnTo>
                  <a:pt x="190" y="81"/>
                </a:lnTo>
                <a:lnTo>
                  <a:pt x="193" y="91"/>
                </a:lnTo>
                <a:lnTo>
                  <a:pt x="186" y="105"/>
                </a:lnTo>
                <a:lnTo>
                  <a:pt x="179" y="120"/>
                </a:lnTo>
                <a:lnTo>
                  <a:pt x="166" y="133"/>
                </a:lnTo>
                <a:lnTo>
                  <a:pt x="150" y="141"/>
                </a:lnTo>
                <a:lnTo>
                  <a:pt x="129" y="151"/>
                </a:lnTo>
                <a:lnTo>
                  <a:pt x="107" y="173"/>
                </a:lnTo>
                <a:lnTo>
                  <a:pt x="100" y="177"/>
                </a:lnTo>
                <a:lnTo>
                  <a:pt x="86" y="192"/>
                </a:lnTo>
                <a:lnTo>
                  <a:pt x="79" y="196"/>
                </a:lnTo>
                <a:lnTo>
                  <a:pt x="76" y="211"/>
                </a:lnTo>
                <a:lnTo>
                  <a:pt x="84" y="227"/>
                </a:lnTo>
                <a:lnTo>
                  <a:pt x="87" y="239"/>
                </a:lnTo>
                <a:lnTo>
                  <a:pt x="86" y="245"/>
                </a:lnTo>
                <a:lnTo>
                  <a:pt x="90" y="244"/>
                </a:lnTo>
                <a:lnTo>
                  <a:pt x="88" y="265"/>
                </a:lnTo>
                <a:lnTo>
                  <a:pt x="84" y="274"/>
                </a:lnTo>
                <a:lnTo>
                  <a:pt x="88" y="278"/>
                </a:lnTo>
                <a:lnTo>
                  <a:pt x="85" y="287"/>
                </a:lnTo>
                <a:lnTo>
                  <a:pt x="77" y="294"/>
                </a:lnTo>
                <a:lnTo>
                  <a:pt x="62" y="301"/>
                </a:lnTo>
                <a:lnTo>
                  <a:pt x="39" y="312"/>
                </a:lnTo>
                <a:lnTo>
                  <a:pt x="31" y="320"/>
                </a:lnTo>
                <a:lnTo>
                  <a:pt x="32" y="329"/>
                </a:lnTo>
                <a:lnTo>
                  <a:pt x="36" y="330"/>
                </a:lnTo>
                <a:lnTo>
                  <a:pt x="34" y="341"/>
                </a:lnTo>
                <a:lnTo>
                  <a:pt x="20" y="341"/>
                </a:lnTo>
                <a:lnTo>
                  <a:pt x="20" y="332"/>
                </a:lnTo>
                <a:lnTo>
                  <a:pt x="18" y="322"/>
                </a:lnTo>
                <a:lnTo>
                  <a:pt x="17" y="315"/>
                </a:lnTo>
                <a:lnTo>
                  <a:pt x="21" y="292"/>
                </a:lnTo>
                <a:lnTo>
                  <a:pt x="18" y="277"/>
                </a:lnTo>
                <a:lnTo>
                  <a:pt x="11" y="248"/>
                </a:lnTo>
                <a:lnTo>
                  <a:pt x="31" y="224"/>
                </a:lnTo>
                <a:lnTo>
                  <a:pt x="37" y="209"/>
                </a:lnTo>
                <a:lnTo>
                  <a:pt x="39" y="207"/>
                </a:lnTo>
                <a:lnTo>
                  <a:pt x="42" y="195"/>
                </a:lnTo>
                <a:lnTo>
                  <a:pt x="40" y="189"/>
                </a:lnTo>
                <a:lnTo>
                  <a:pt x="41" y="173"/>
                </a:lnTo>
                <a:lnTo>
                  <a:pt x="46" y="159"/>
                </a:lnTo>
                <a:lnTo>
                  <a:pt x="47" y="133"/>
                </a:lnTo>
                <a:lnTo>
                  <a:pt x="38" y="126"/>
                </a:lnTo>
                <a:lnTo>
                  <a:pt x="29" y="124"/>
                </a:lnTo>
                <a:lnTo>
                  <a:pt x="25" y="119"/>
                </a:lnTo>
                <a:lnTo>
                  <a:pt x="17" y="115"/>
                </a:lnTo>
                <a:lnTo>
                  <a:pt x="2" y="115"/>
                </a:lnTo>
                <a:lnTo>
                  <a:pt x="1" y="108"/>
                </a:lnTo>
                <a:lnTo>
                  <a:pt x="0" y="93"/>
                </a:lnTo>
                <a:lnTo>
                  <a:pt x="56" y="76"/>
                </a:lnTo>
                <a:lnTo>
                  <a:pt x="66" y="86"/>
                </a:lnTo>
                <a:lnTo>
                  <a:pt x="71" y="84"/>
                </a:lnTo>
                <a:lnTo>
                  <a:pt x="78" y="89"/>
                </a:lnTo>
                <a:lnTo>
                  <a:pt x="79" y="97"/>
                </a:lnTo>
                <a:lnTo>
                  <a:pt x="74" y="107"/>
                </a:lnTo>
                <a:lnTo>
                  <a:pt x="75" y="122"/>
                </a:lnTo>
                <a:lnTo>
                  <a:pt x="86" y="134"/>
                </a:lnTo>
                <a:lnTo>
                  <a:pt x="92" y="120"/>
                </a:lnTo>
                <a:lnTo>
                  <a:pt x="100" y="116"/>
                </a:lnTo>
                <a:lnTo>
                  <a:pt x="100" y="89"/>
                </a:lnTo>
                <a:lnTo>
                  <a:pt x="93" y="74"/>
                </a:lnTo>
                <a:lnTo>
                  <a:pt x="87" y="67"/>
                </a:lnTo>
                <a:lnTo>
                  <a:pt x="80" y="68"/>
                </a:lnTo>
                <a:lnTo>
                  <a:pt x="76" y="40"/>
                </a:lnTo>
                <a:lnTo>
                  <a:pt x="82" y="25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72" name="Freeform 127"/>
          <p:cNvSpPr>
            <a:spLocks/>
          </p:cNvSpPr>
          <p:nvPr/>
        </p:nvSpPr>
        <p:spPr bwMode="auto">
          <a:xfrm>
            <a:off x="3694112" y="3005137"/>
            <a:ext cx="347663" cy="422275"/>
          </a:xfrm>
          <a:custGeom>
            <a:avLst/>
            <a:gdLst>
              <a:gd name="T0" fmla="*/ 86 w 219"/>
              <a:gd name="T1" fmla="*/ 266 h 266"/>
              <a:gd name="T2" fmla="*/ 74 w 219"/>
              <a:gd name="T3" fmla="*/ 251 h 266"/>
              <a:gd name="T4" fmla="*/ 63 w 219"/>
              <a:gd name="T5" fmla="*/ 236 h 266"/>
              <a:gd name="T6" fmla="*/ 51 w 219"/>
              <a:gd name="T7" fmla="*/ 231 h 266"/>
              <a:gd name="T8" fmla="*/ 43 w 219"/>
              <a:gd name="T9" fmla="*/ 225 h 266"/>
              <a:gd name="T10" fmla="*/ 33 w 219"/>
              <a:gd name="T11" fmla="*/ 225 h 266"/>
              <a:gd name="T12" fmla="*/ 24 w 219"/>
              <a:gd name="T13" fmla="*/ 229 h 266"/>
              <a:gd name="T14" fmla="*/ 15 w 219"/>
              <a:gd name="T15" fmla="*/ 227 h 266"/>
              <a:gd name="T16" fmla="*/ 8 w 219"/>
              <a:gd name="T17" fmla="*/ 234 h 266"/>
              <a:gd name="T18" fmla="*/ 7 w 219"/>
              <a:gd name="T19" fmla="*/ 223 h 266"/>
              <a:gd name="T20" fmla="*/ 12 w 219"/>
              <a:gd name="T21" fmla="*/ 213 h 266"/>
              <a:gd name="T22" fmla="*/ 15 w 219"/>
              <a:gd name="T23" fmla="*/ 193 h 266"/>
              <a:gd name="T24" fmla="*/ 13 w 219"/>
              <a:gd name="T25" fmla="*/ 173 h 266"/>
              <a:gd name="T26" fmla="*/ 11 w 219"/>
              <a:gd name="T27" fmla="*/ 162 h 266"/>
              <a:gd name="T28" fmla="*/ 14 w 219"/>
              <a:gd name="T29" fmla="*/ 152 h 266"/>
              <a:gd name="T30" fmla="*/ 9 w 219"/>
              <a:gd name="T31" fmla="*/ 142 h 266"/>
              <a:gd name="T32" fmla="*/ 0 w 219"/>
              <a:gd name="T33" fmla="*/ 133 h 266"/>
              <a:gd name="T34" fmla="*/ 4 w 219"/>
              <a:gd name="T35" fmla="*/ 126 h 266"/>
              <a:gd name="T36" fmla="*/ 75 w 219"/>
              <a:gd name="T37" fmla="*/ 126 h 266"/>
              <a:gd name="T38" fmla="*/ 72 w 219"/>
              <a:gd name="T39" fmla="*/ 96 h 266"/>
              <a:gd name="T40" fmla="*/ 77 w 219"/>
              <a:gd name="T41" fmla="*/ 86 h 266"/>
              <a:gd name="T42" fmla="*/ 93 w 219"/>
              <a:gd name="T43" fmla="*/ 84 h 266"/>
              <a:gd name="T44" fmla="*/ 94 w 219"/>
              <a:gd name="T45" fmla="*/ 31 h 266"/>
              <a:gd name="T46" fmla="*/ 153 w 219"/>
              <a:gd name="T47" fmla="*/ 32 h 266"/>
              <a:gd name="T48" fmla="*/ 153 w 219"/>
              <a:gd name="T49" fmla="*/ 0 h 266"/>
              <a:gd name="T50" fmla="*/ 219 w 219"/>
              <a:gd name="T51" fmla="*/ 51 h 266"/>
              <a:gd name="T52" fmla="*/ 192 w 219"/>
              <a:gd name="T53" fmla="*/ 51 h 266"/>
              <a:gd name="T54" fmla="*/ 200 w 219"/>
              <a:gd name="T55" fmla="*/ 141 h 266"/>
              <a:gd name="T56" fmla="*/ 208 w 219"/>
              <a:gd name="T57" fmla="*/ 230 h 266"/>
              <a:gd name="T58" fmla="*/ 211 w 219"/>
              <a:gd name="T59" fmla="*/ 233 h 266"/>
              <a:gd name="T60" fmla="*/ 207 w 219"/>
              <a:gd name="T61" fmla="*/ 247 h 266"/>
              <a:gd name="T62" fmla="*/ 134 w 219"/>
              <a:gd name="T63" fmla="*/ 248 h 266"/>
              <a:gd name="T64" fmla="*/ 131 w 219"/>
              <a:gd name="T65" fmla="*/ 252 h 266"/>
              <a:gd name="T66" fmla="*/ 124 w 219"/>
              <a:gd name="T67" fmla="*/ 251 h 266"/>
              <a:gd name="T68" fmla="*/ 114 w 219"/>
              <a:gd name="T69" fmla="*/ 255 h 266"/>
              <a:gd name="T70" fmla="*/ 101 w 219"/>
              <a:gd name="T71" fmla="*/ 249 h 266"/>
              <a:gd name="T72" fmla="*/ 95 w 219"/>
              <a:gd name="T73" fmla="*/ 250 h 266"/>
              <a:gd name="T74" fmla="*/ 92 w 219"/>
              <a:gd name="T75" fmla="*/ 262 h 266"/>
              <a:gd name="T76" fmla="*/ 86 w 219"/>
              <a:gd name="T77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9" h="266">
                <a:moveTo>
                  <a:pt x="86" y="266"/>
                </a:moveTo>
                <a:lnTo>
                  <a:pt x="74" y="251"/>
                </a:lnTo>
                <a:lnTo>
                  <a:pt x="63" y="236"/>
                </a:lnTo>
                <a:lnTo>
                  <a:pt x="51" y="231"/>
                </a:lnTo>
                <a:lnTo>
                  <a:pt x="43" y="225"/>
                </a:lnTo>
                <a:lnTo>
                  <a:pt x="33" y="225"/>
                </a:lnTo>
                <a:lnTo>
                  <a:pt x="24" y="229"/>
                </a:lnTo>
                <a:lnTo>
                  <a:pt x="15" y="227"/>
                </a:lnTo>
                <a:lnTo>
                  <a:pt x="8" y="234"/>
                </a:lnTo>
                <a:lnTo>
                  <a:pt x="7" y="223"/>
                </a:lnTo>
                <a:lnTo>
                  <a:pt x="12" y="213"/>
                </a:lnTo>
                <a:lnTo>
                  <a:pt x="15" y="193"/>
                </a:lnTo>
                <a:lnTo>
                  <a:pt x="13" y="173"/>
                </a:lnTo>
                <a:lnTo>
                  <a:pt x="11" y="162"/>
                </a:lnTo>
                <a:lnTo>
                  <a:pt x="14" y="152"/>
                </a:lnTo>
                <a:lnTo>
                  <a:pt x="9" y="142"/>
                </a:lnTo>
                <a:lnTo>
                  <a:pt x="0" y="133"/>
                </a:lnTo>
                <a:lnTo>
                  <a:pt x="4" y="126"/>
                </a:lnTo>
                <a:lnTo>
                  <a:pt x="75" y="126"/>
                </a:lnTo>
                <a:lnTo>
                  <a:pt x="72" y="96"/>
                </a:lnTo>
                <a:lnTo>
                  <a:pt x="77" y="86"/>
                </a:lnTo>
                <a:lnTo>
                  <a:pt x="93" y="84"/>
                </a:lnTo>
                <a:lnTo>
                  <a:pt x="94" y="31"/>
                </a:lnTo>
                <a:lnTo>
                  <a:pt x="153" y="32"/>
                </a:lnTo>
                <a:lnTo>
                  <a:pt x="153" y="0"/>
                </a:lnTo>
                <a:lnTo>
                  <a:pt x="219" y="51"/>
                </a:lnTo>
                <a:lnTo>
                  <a:pt x="192" y="51"/>
                </a:lnTo>
                <a:lnTo>
                  <a:pt x="200" y="141"/>
                </a:lnTo>
                <a:lnTo>
                  <a:pt x="208" y="230"/>
                </a:lnTo>
                <a:lnTo>
                  <a:pt x="211" y="233"/>
                </a:lnTo>
                <a:lnTo>
                  <a:pt x="207" y="247"/>
                </a:lnTo>
                <a:lnTo>
                  <a:pt x="134" y="248"/>
                </a:lnTo>
                <a:lnTo>
                  <a:pt x="131" y="252"/>
                </a:lnTo>
                <a:lnTo>
                  <a:pt x="124" y="251"/>
                </a:lnTo>
                <a:lnTo>
                  <a:pt x="114" y="255"/>
                </a:lnTo>
                <a:lnTo>
                  <a:pt x="101" y="249"/>
                </a:lnTo>
                <a:lnTo>
                  <a:pt x="95" y="250"/>
                </a:lnTo>
                <a:lnTo>
                  <a:pt x="92" y="262"/>
                </a:lnTo>
                <a:lnTo>
                  <a:pt x="86" y="266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73" name="Freeform 128"/>
          <p:cNvSpPr>
            <a:spLocks/>
          </p:cNvSpPr>
          <p:nvPr/>
        </p:nvSpPr>
        <p:spPr bwMode="auto">
          <a:xfrm>
            <a:off x="5127625" y="4213225"/>
            <a:ext cx="85725" cy="249238"/>
          </a:xfrm>
          <a:custGeom>
            <a:avLst/>
            <a:gdLst>
              <a:gd name="T0" fmla="*/ 36 w 54"/>
              <a:gd name="T1" fmla="*/ 48 h 157"/>
              <a:gd name="T2" fmla="*/ 30 w 54"/>
              <a:gd name="T3" fmla="*/ 63 h 157"/>
              <a:gd name="T4" fmla="*/ 34 w 54"/>
              <a:gd name="T5" fmla="*/ 91 h 157"/>
              <a:gd name="T6" fmla="*/ 41 w 54"/>
              <a:gd name="T7" fmla="*/ 90 h 157"/>
              <a:gd name="T8" fmla="*/ 47 w 54"/>
              <a:gd name="T9" fmla="*/ 97 h 157"/>
              <a:gd name="T10" fmla="*/ 54 w 54"/>
              <a:gd name="T11" fmla="*/ 112 h 157"/>
              <a:gd name="T12" fmla="*/ 54 w 54"/>
              <a:gd name="T13" fmla="*/ 139 h 157"/>
              <a:gd name="T14" fmla="*/ 46 w 54"/>
              <a:gd name="T15" fmla="*/ 143 h 157"/>
              <a:gd name="T16" fmla="*/ 40 w 54"/>
              <a:gd name="T17" fmla="*/ 157 h 157"/>
              <a:gd name="T18" fmla="*/ 29 w 54"/>
              <a:gd name="T19" fmla="*/ 145 h 157"/>
              <a:gd name="T20" fmla="*/ 28 w 54"/>
              <a:gd name="T21" fmla="*/ 130 h 157"/>
              <a:gd name="T22" fmla="*/ 33 w 54"/>
              <a:gd name="T23" fmla="*/ 120 h 157"/>
              <a:gd name="T24" fmla="*/ 32 w 54"/>
              <a:gd name="T25" fmla="*/ 112 h 157"/>
              <a:gd name="T26" fmla="*/ 25 w 54"/>
              <a:gd name="T27" fmla="*/ 107 h 157"/>
              <a:gd name="T28" fmla="*/ 20 w 54"/>
              <a:gd name="T29" fmla="*/ 109 h 157"/>
              <a:gd name="T30" fmla="*/ 10 w 54"/>
              <a:gd name="T31" fmla="*/ 99 h 157"/>
              <a:gd name="T32" fmla="*/ 0 w 54"/>
              <a:gd name="T33" fmla="*/ 93 h 157"/>
              <a:gd name="T34" fmla="*/ 6 w 54"/>
              <a:gd name="T35" fmla="*/ 74 h 157"/>
              <a:gd name="T36" fmla="*/ 12 w 54"/>
              <a:gd name="T37" fmla="*/ 67 h 157"/>
              <a:gd name="T38" fmla="*/ 9 w 54"/>
              <a:gd name="T39" fmla="*/ 50 h 157"/>
              <a:gd name="T40" fmla="*/ 13 w 54"/>
              <a:gd name="T41" fmla="*/ 33 h 157"/>
              <a:gd name="T42" fmla="*/ 17 w 54"/>
              <a:gd name="T43" fmla="*/ 27 h 157"/>
              <a:gd name="T44" fmla="*/ 13 w 54"/>
              <a:gd name="T45" fmla="*/ 10 h 157"/>
              <a:gd name="T46" fmla="*/ 4 w 54"/>
              <a:gd name="T47" fmla="*/ 0 h 157"/>
              <a:gd name="T48" fmla="*/ 22 w 54"/>
              <a:gd name="T49" fmla="*/ 4 h 157"/>
              <a:gd name="T50" fmla="*/ 25 w 54"/>
              <a:gd name="T51" fmla="*/ 10 h 157"/>
              <a:gd name="T52" fmla="*/ 32 w 54"/>
              <a:gd name="T53" fmla="*/ 20 h 157"/>
              <a:gd name="T54" fmla="*/ 36 w 54"/>
              <a:gd name="T55" fmla="*/ 4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4" h="157">
                <a:moveTo>
                  <a:pt x="36" y="48"/>
                </a:moveTo>
                <a:lnTo>
                  <a:pt x="30" y="63"/>
                </a:lnTo>
                <a:lnTo>
                  <a:pt x="34" y="91"/>
                </a:lnTo>
                <a:lnTo>
                  <a:pt x="41" y="90"/>
                </a:lnTo>
                <a:lnTo>
                  <a:pt x="47" y="97"/>
                </a:lnTo>
                <a:lnTo>
                  <a:pt x="54" y="112"/>
                </a:lnTo>
                <a:lnTo>
                  <a:pt x="54" y="139"/>
                </a:lnTo>
                <a:lnTo>
                  <a:pt x="46" y="143"/>
                </a:lnTo>
                <a:lnTo>
                  <a:pt x="40" y="157"/>
                </a:lnTo>
                <a:lnTo>
                  <a:pt x="29" y="145"/>
                </a:lnTo>
                <a:lnTo>
                  <a:pt x="28" y="130"/>
                </a:lnTo>
                <a:lnTo>
                  <a:pt x="33" y="120"/>
                </a:lnTo>
                <a:lnTo>
                  <a:pt x="32" y="112"/>
                </a:lnTo>
                <a:lnTo>
                  <a:pt x="25" y="107"/>
                </a:lnTo>
                <a:lnTo>
                  <a:pt x="20" y="109"/>
                </a:lnTo>
                <a:lnTo>
                  <a:pt x="10" y="99"/>
                </a:lnTo>
                <a:lnTo>
                  <a:pt x="0" y="93"/>
                </a:lnTo>
                <a:lnTo>
                  <a:pt x="6" y="74"/>
                </a:lnTo>
                <a:lnTo>
                  <a:pt x="12" y="67"/>
                </a:lnTo>
                <a:lnTo>
                  <a:pt x="9" y="50"/>
                </a:lnTo>
                <a:lnTo>
                  <a:pt x="13" y="33"/>
                </a:lnTo>
                <a:lnTo>
                  <a:pt x="17" y="27"/>
                </a:lnTo>
                <a:lnTo>
                  <a:pt x="13" y="10"/>
                </a:lnTo>
                <a:lnTo>
                  <a:pt x="4" y="0"/>
                </a:lnTo>
                <a:lnTo>
                  <a:pt x="22" y="4"/>
                </a:lnTo>
                <a:lnTo>
                  <a:pt x="25" y="10"/>
                </a:lnTo>
                <a:lnTo>
                  <a:pt x="32" y="20"/>
                </a:lnTo>
                <a:lnTo>
                  <a:pt x="36" y="48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75" name="Freeform 130"/>
          <p:cNvSpPr>
            <a:spLocks/>
          </p:cNvSpPr>
          <p:nvPr/>
        </p:nvSpPr>
        <p:spPr bwMode="auto">
          <a:xfrm>
            <a:off x="4519612" y="4467225"/>
            <a:ext cx="384175" cy="400050"/>
          </a:xfrm>
          <a:custGeom>
            <a:avLst/>
            <a:gdLst>
              <a:gd name="T0" fmla="*/ 76 w 242"/>
              <a:gd name="T1" fmla="*/ 242 h 252"/>
              <a:gd name="T2" fmla="*/ 64 w 242"/>
              <a:gd name="T3" fmla="*/ 226 h 252"/>
              <a:gd name="T4" fmla="*/ 58 w 242"/>
              <a:gd name="T5" fmla="*/ 211 h 252"/>
              <a:gd name="T6" fmla="*/ 54 w 242"/>
              <a:gd name="T7" fmla="*/ 191 h 252"/>
              <a:gd name="T8" fmla="*/ 50 w 242"/>
              <a:gd name="T9" fmla="*/ 176 h 252"/>
              <a:gd name="T10" fmla="*/ 45 w 242"/>
              <a:gd name="T11" fmla="*/ 144 h 252"/>
              <a:gd name="T12" fmla="*/ 46 w 242"/>
              <a:gd name="T13" fmla="*/ 119 h 252"/>
              <a:gd name="T14" fmla="*/ 44 w 242"/>
              <a:gd name="T15" fmla="*/ 108 h 252"/>
              <a:gd name="T16" fmla="*/ 37 w 242"/>
              <a:gd name="T17" fmla="*/ 99 h 252"/>
              <a:gd name="T18" fmla="*/ 28 w 242"/>
              <a:gd name="T19" fmla="*/ 82 h 252"/>
              <a:gd name="T20" fmla="*/ 19 w 242"/>
              <a:gd name="T21" fmla="*/ 57 h 252"/>
              <a:gd name="T22" fmla="*/ 15 w 242"/>
              <a:gd name="T23" fmla="*/ 44 h 252"/>
              <a:gd name="T24" fmla="*/ 1 w 242"/>
              <a:gd name="T25" fmla="*/ 24 h 252"/>
              <a:gd name="T26" fmla="*/ 0 w 242"/>
              <a:gd name="T27" fmla="*/ 8 h 252"/>
              <a:gd name="T28" fmla="*/ 9 w 242"/>
              <a:gd name="T29" fmla="*/ 4 h 252"/>
              <a:gd name="T30" fmla="*/ 20 w 242"/>
              <a:gd name="T31" fmla="*/ 0 h 252"/>
              <a:gd name="T32" fmla="*/ 32 w 242"/>
              <a:gd name="T33" fmla="*/ 1 h 252"/>
              <a:gd name="T34" fmla="*/ 42 w 242"/>
              <a:gd name="T35" fmla="*/ 10 h 252"/>
              <a:gd name="T36" fmla="*/ 45 w 242"/>
              <a:gd name="T37" fmla="*/ 9 h 252"/>
              <a:gd name="T38" fmla="*/ 119 w 242"/>
              <a:gd name="T39" fmla="*/ 8 h 252"/>
              <a:gd name="T40" fmla="*/ 131 w 242"/>
              <a:gd name="T41" fmla="*/ 18 h 252"/>
              <a:gd name="T42" fmla="*/ 175 w 242"/>
              <a:gd name="T43" fmla="*/ 21 h 252"/>
              <a:gd name="T44" fmla="*/ 208 w 242"/>
              <a:gd name="T45" fmla="*/ 13 h 252"/>
              <a:gd name="T46" fmla="*/ 223 w 242"/>
              <a:gd name="T47" fmla="*/ 8 h 252"/>
              <a:gd name="T48" fmla="*/ 235 w 242"/>
              <a:gd name="T49" fmla="*/ 9 h 252"/>
              <a:gd name="T50" fmla="*/ 242 w 242"/>
              <a:gd name="T51" fmla="*/ 14 h 252"/>
              <a:gd name="T52" fmla="*/ 242 w 242"/>
              <a:gd name="T53" fmla="*/ 15 h 252"/>
              <a:gd name="T54" fmla="*/ 232 w 242"/>
              <a:gd name="T55" fmla="*/ 20 h 252"/>
              <a:gd name="T56" fmla="*/ 226 w 242"/>
              <a:gd name="T57" fmla="*/ 20 h 252"/>
              <a:gd name="T58" fmla="*/ 214 w 242"/>
              <a:gd name="T59" fmla="*/ 28 h 252"/>
              <a:gd name="T60" fmla="*/ 208 w 242"/>
              <a:gd name="T61" fmla="*/ 20 h 252"/>
              <a:gd name="T62" fmla="*/ 179 w 242"/>
              <a:gd name="T63" fmla="*/ 27 h 252"/>
              <a:gd name="T64" fmla="*/ 166 w 242"/>
              <a:gd name="T65" fmla="*/ 28 h 252"/>
              <a:gd name="T66" fmla="*/ 163 w 242"/>
              <a:gd name="T67" fmla="*/ 102 h 252"/>
              <a:gd name="T68" fmla="*/ 145 w 242"/>
              <a:gd name="T69" fmla="*/ 102 h 252"/>
              <a:gd name="T70" fmla="*/ 143 w 242"/>
              <a:gd name="T71" fmla="*/ 163 h 252"/>
              <a:gd name="T72" fmla="*/ 139 w 242"/>
              <a:gd name="T73" fmla="*/ 240 h 252"/>
              <a:gd name="T74" fmla="*/ 123 w 242"/>
              <a:gd name="T75" fmla="*/ 250 h 252"/>
              <a:gd name="T76" fmla="*/ 114 w 242"/>
              <a:gd name="T77" fmla="*/ 252 h 252"/>
              <a:gd name="T78" fmla="*/ 103 w 242"/>
              <a:gd name="T79" fmla="*/ 248 h 252"/>
              <a:gd name="T80" fmla="*/ 95 w 242"/>
              <a:gd name="T81" fmla="*/ 246 h 252"/>
              <a:gd name="T82" fmla="*/ 92 w 242"/>
              <a:gd name="T83" fmla="*/ 238 h 252"/>
              <a:gd name="T84" fmla="*/ 85 w 242"/>
              <a:gd name="T85" fmla="*/ 232 h 252"/>
              <a:gd name="T86" fmla="*/ 76 w 242"/>
              <a:gd name="T87" fmla="*/ 24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2" h="252">
                <a:moveTo>
                  <a:pt x="76" y="242"/>
                </a:moveTo>
                <a:lnTo>
                  <a:pt x="64" y="226"/>
                </a:lnTo>
                <a:lnTo>
                  <a:pt x="58" y="211"/>
                </a:lnTo>
                <a:lnTo>
                  <a:pt x="54" y="191"/>
                </a:lnTo>
                <a:lnTo>
                  <a:pt x="50" y="176"/>
                </a:lnTo>
                <a:lnTo>
                  <a:pt x="45" y="144"/>
                </a:lnTo>
                <a:lnTo>
                  <a:pt x="46" y="119"/>
                </a:lnTo>
                <a:lnTo>
                  <a:pt x="44" y="108"/>
                </a:lnTo>
                <a:lnTo>
                  <a:pt x="37" y="99"/>
                </a:lnTo>
                <a:lnTo>
                  <a:pt x="28" y="82"/>
                </a:lnTo>
                <a:lnTo>
                  <a:pt x="19" y="57"/>
                </a:lnTo>
                <a:lnTo>
                  <a:pt x="15" y="44"/>
                </a:lnTo>
                <a:lnTo>
                  <a:pt x="1" y="24"/>
                </a:lnTo>
                <a:lnTo>
                  <a:pt x="0" y="8"/>
                </a:lnTo>
                <a:lnTo>
                  <a:pt x="9" y="4"/>
                </a:lnTo>
                <a:lnTo>
                  <a:pt x="20" y="0"/>
                </a:lnTo>
                <a:lnTo>
                  <a:pt x="32" y="1"/>
                </a:lnTo>
                <a:lnTo>
                  <a:pt x="42" y="10"/>
                </a:lnTo>
                <a:lnTo>
                  <a:pt x="45" y="9"/>
                </a:lnTo>
                <a:lnTo>
                  <a:pt x="119" y="8"/>
                </a:lnTo>
                <a:lnTo>
                  <a:pt x="131" y="18"/>
                </a:lnTo>
                <a:lnTo>
                  <a:pt x="175" y="21"/>
                </a:lnTo>
                <a:lnTo>
                  <a:pt x="208" y="13"/>
                </a:lnTo>
                <a:lnTo>
                  <a:pt x="223" y="8"/>
                </a:lnTo>
                <a:lnTo>
                  <a:pt x="235" y="9"/>
                </a:lnTo>
                <a:lnTo>
                  <a:pt x="242" y="14"/>
                </a:lnTo>
                <a:lnTo>
                  <a:pt x="242" y="15"/>
                </a:lnTo>
                <a:lnTo>
                  <a:pt x="232" y="20"/>
                </a:lnTo>
                <a:lnTo>
                  <a:pt x="226" y="20"/>
                </a:lnTo>
                <a:lnTo>
                  <a:pt x="214" y="28"/>
                </a:lnTo>
                <a:lnTo>
                  <a:pt x="208" y="20"/>
                </a:lnTo>
                <a:lnTo>
                  <a:pt x="179" y="27"/>
                </a:lnTo>
                <a:lnTo>
                  <a:pt x="166" y="28"/>
                </a:lnTo>
                <a:lnTo>
                  <a:pt x="163" y="102"/>
                </a:lnTo>
                <a:lnTo>
                  <a:pt x="145" y="102"/>
                </a:lnTo>
                <a:lnTo>
                  <a:pt x="143" y="163"/>
                </a:lnTo>
                <a:lnTo>
                  <a:pt x="139" y="240"/>
                </a:lnTo>
                <a:lnTo>
                  <a:pt x="123" y="250"/>
                </a:lnTo>
                <a:lnTo>
                  <a:pt x="114" y="252"/>
                </a:lnTo>
                <a:lnTo>
                  <a:pt x="103" y="248"/>
                </a:lnTo>
                <a:lnTo>
                  <a:pt x="95" y="246"/>
                </a:lnTo>
                <a:lnTo>
                  <a:pt x="92" y="238"/>
                </a:lnTo>
                <a:lnTo>
                  <a:pt x="85" y="232"/>
                </a:lnTo>
                <a:lnTo>
                  <a:pt x="76" y="242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77" name="Freeform 132"/>
          <p:cNvSpPr>
            <a:spLocks/>
          </p:cNvSpPr>
          <p:nvPr/>
        </p:nvSpPr>
        <p:spPr bwMode="auto">
          <a:xfrm>
            <a:off x="4191000" y="3135312"/>
            <a:ext cx="446088" cy="388938"/>
          </a:xfrm>
          <a:custGeom>
            <a:avLst/>
            <a:gdLst>
              <a:gd name="T0" fmla="*/ 34 w 281"/>
              <a:gd name="T1" fmla="*/ 239 h 245"/>
              <a:gd name="T2" fmla="*/ 34 w 281"/>
              <a:gd name="T3" fmla="*/ 225 h 245"/>
              <a:gd name="T4" fmla="*/ 13 w 281"/>
              <a:gd name="T5" fmla="*/ 220 h 245"/>
              <a:gd name="T6" fmla="*/ 12 w 281"/>
              <a:gd name="T7" fmla="*/ 210 h 245"/>
              <a:gd name="T8" fmla="*/ 2 w 281"/>
              <a:gd name="T9" fmla="*/ 197 h 245"/>
              <a:gd name="T10" fmla="*/ 0 w 281"/>
              <a:gd name="T11" fmla="*/ 187 h 245"/>
              <a:gd name="T12" fmla="*/ 1 w 281"/>
              <a:gd name="T13" fmla="*/ 177 h 245"/>
              <a:gd name="T14" fmla="*/ 13 w 281"/>
              <a:gd name="T15" fmla="*/ 176 h 245"/>
              <a:gd name="T16" fmla="*/ 19 w 281"/>
              <a:gd name="T17" fmla="*/ 169 h 245"/>
              <a:gd name="T18" fmla="*/ 44 w 281"/>
              <a:gd name="T19" fmla="*/ 167 h 245"/>
              <a:gd name="T20" fmla="*/ 60 w 281"/>
              <a:gd name="T21" fmla="*/ 164 h 245"/>
              <a:gd name="T22" fmla="*/ 62 w 281"/>
              <a:gd name="T23" fmla="*/ 151 h 245"/>
              <a:gd name="T24" fmla="*/ 72 w 281"/>
              <a:gd name="T25" fmla="*/ 137 h 245"/>
              <a:gd name="T26" fmla="*/ 71 w 281"/>
              <a:gd name="T27" fmla="*/ 89 h 245"/>
              <a:gd name="T28" fmla="*/ 97 w 281"/>
              <a:gd name="T29" fmla="*/ 80 h 245"/>
              <a:gd name="T30" fmla="*/ 149 w 281"/>
              <a:gd name="T31" fmla="*/ 39 h 245"/>
              <a:gd name="T32" fmla="*/ 209 w 281"/>
              <a:gd name="T33" fmla="*/ 0 h 245"/>
              <a:gd name="T34" fmla="*/ 238 w 281"/>
              <a:gd name="T35" fmla="*/ 9 h 245"/>
              <a:gd name="T36" fmla="*/ 248 w 281"/>
              <a:gd name="T37" fmla="*/ 20 h 245"/>
              <a:gd name="T38" fmla="*/ 261 w 281"/>
              <a:gd name="T39" fmla="*/ 12 h 245"/>
              <a:gd name="T40" fmla="*/ 266 w 281"/>
              <a:gd name="T41" fmla="*/ 45 h 245"/>
              <a:gd name="T42" fmla="*/ 273 w 281"/>
              <a:gd name="T43" fmla="*/ 50 h 245"/>
              <a:gd name="T44" fmla="*/ 274 w 281"/>
              <a:gd name="T45" fmla="*/ 57 h 245"/>
              <a:gd name="T46" fmla="*/ 281 w 281"/>
              <a:gd name="T47" fmla="*/ 64 h 245"/>
              <a:gd name="T48" fmla="*/ 278 w 281"/>
              <a:gd name="T49" fmla="*/ 73 h 245"/>
              <a:gd name="T50" fmla="*/ 271 w 281"/>
              <a:gd name="T51" fmla="*/ 115 h 245"/>
              <a:gd name="T52" fmla="*/ 271 w 281"/>
              <a:gd name="T53" fmla="*/ 142 h 245"/>
              <a:gd name="T54" fmla="*/ 248 w 281"/>
              <a:gd name="T55" fmla="*/ 162 h 245"/>
              <a:gd name="T56" fmla="*/ 241 w 281"/>
              <a:gd name="T57" fmla="*/ 189 h 245"/>
              <a:gd name="T58" fmla="*/ 249 w 281"/>
              <a:gd name="T59" fmla="*/ 197 h 245"/>
              <a:gd name="T60" fmla="*/ 249 w 281"/>
              <a:gd name="T61" fmla="*/ 210 h 245"/>
              <a:gd name="T62" fmla="*/ 260 w 281"/>
              <a:gd name="T63" fmla="*/ 210 h 245"/>
              <a:gd name="T64" fmla="*/ 259 w 281"/>
              <a:gd name="T65" fmla="*/ 220 h 245"/>
              <a:gd name="T66" fmla="*/ 254 w 281"/>
              <a:gd name="T67" fmla="*/ 221 h 245"/>
              <a:gd name="T68" fmla="*/ 253 w 281"/>
              <a:gd name="T69" fmla="*/ 228 h 245"/>
              <a:gd name="T70" fmla="*/ 250 w 281"/>
              <a:gd name="T71" fmla="*/ 228 h 245"/>
              <a:gd name="T72" fmla="*/ 237 w 281"/>
              <a:gd name="T73" fmla="*/ 206 h 245"/>
              <a:gd name="T74" fmla="*/ 233 w 281"/>
              <a:gd name="T75" fmla="*/ 205 h 245"/>
              <a:gd name="T76" fmla="*/ 219 w 281"/>
              <a:gd name="T77" fmla="*/ 216 h 245"/>
              <a:gd name="T78" fmla="*/ 205 w 281"/>
              <a:gd name="T79" fmla="*/ 210 h 245"/>
              <a:gd name="T80" fmla="*/ 195 w 281"/>
              <a:gd name="T81" fmla="*/ 209 h 245"/>
              <a:gd name="T82" fmla="*/ 189 w 281"/>
              <a:gd name="T83" fmla="*/ 212 h 245"/>
              <a:gd name="T84" fmla="*/ 179 w 281"/>
              <a:gd name="T85" fmla="*/ 212 h 245"/>
              <a:gd name="T86" fmla="*/ 168 w 281"/>
              <a:gd name="T87" fmla="*/ 220 h 245"/>
              <a:gd name="T88" fmla="*/ 159 w 281"/>
              <a:gd name="T89" fmla="*/ 221 h 245"/>
              <a:gd name="T90" fmla="*/ 137 w 281"/>
              <a:gd name="T91" fmla="*/ 210 h 245"/>
              <a:gd name="T92" fmla="*/ 128 w 281"/>
              <a:gd name="T93" fmla="*/ 215 h 245"/>
              <a:gd name="T94" fmla="*/ 119 w 281"/>
              <a:gd name="T95" fmla="*/ 215 h 245"/>
              <a:gd name="T96" fmla="*/ 112 w 281"/>
              <a:gd name="T97" fmla="*/ 207 h 245"/>
              <a:gd name="T98" fmla="*/ 93 w 281"/>
              <a:gd name="T99" fmla="*/ 199 h 245"/>
              <a:gd name="T100" fmla="*/ 74 w 281"/>
              <a:gd name="T101" fmla="*/ 202 h 245"/>
              <a:gd name="T102" fmla="*/ 69 w 281"/>
              <a:gd name="T103" fmla="*/ 206 h 245"/>
              <a:gd name="T104" fmla="*/ 67 w 281"/>
              <a:gd name="T105" fmla="*/ 218 h 245"/>
              <a:gd name="T106" fmla="*/ 61 w 281"/>
              <a:gd name="T107" fmla="*/ 227 h 245"/>
              <a:gd name="T108" fmla="*/ 60 w 281"/>
              <a:gd name="T109" fmla="*/ 245 h 245"/>
              <a:gd name="T110" fmla="*/ 46 w 281"/>
              <a:gd name="T111" fmla="*/ 233 h 245"/>
              <a:gd name="T112" fmla="*/ 40 w 281"/>
              <a:gd name="T113" fmla="*/ 233 h 245"/>
              <a:gd name="T114" fmla="*/ 34 w 281"/>
              <a:gd name="T115" fmla="*/ 239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1" h="245">
                <a:moveTo>
                  <a:pt x="34" y="239"/>
                </a:moveTo>
                <a:lnTo>
                  <a:pt x="34" y="225"/>
                </a:lnTo>
                <a:lnTo>
                  <a:pt x="13" y="220"/>
                </a:lnTo>
                <a:lnTo>
                  <a:pt x="12" y="210"/>
                </a:lnTo>
                <a:lnTo>
                  <a:pt x="2" y="197"/>
                </a:lnTo>
                <a:lnTo>
                  <a:pt x="0" y="187"/>
                </a:lnTo>
                <a:lnTo>
                  <a:pt x="1" y="177"/>
                </a:lnTo>
                <a:lnTo>
                  <a:pt x="13" y="176"/>
                </a:lnTo>
                <a:lnTo>
                  <a:pt x="19" y="169"/>
                </a:lnTo>
                <a:lnTo>
                  <a:pt x="44" y="167"/>
                </a:lnTo>
                <a:lnTo>
                  <a:pt x="60" y="164"/>
                </a:lnTo>
                <a:lnTo>
                  <a:pt x="62" y="151"/>
                </a:lnTo>
                <a:lnTo>
                  <a:pt x="72" y="137"/>
                </a:lnTo>
                <a:lnTo>
                  <a:pt x="71" y="89"/>
                </a:lnTo>
                <a:lnTo>
                  <a:pt x="97" y="80"/>
                </a:lnTo>
                <a:lnTo>
                  <a:pt x="149" y="39"/>
                </a:lnTo>
                <a:lnTo>
                  <a:pt x="209" y="0"/>
                </a:lnTo>
                <a:lnTo>
                  <a:pt x="238" y="9"/>
                </a:lnTo>
                <a:lnTo>
                  <a:pt x="248" y="20"/>
                </a:lnTo>
                <a:lnTo>
                  <a:pt x="261" y="12"/>
                </a:lnTo>
                <a:lnTo>
                  <a:pt x="266" y="45"/>
                </a:lnTo>
                <a:lnTo>
                  <a:pt x="273" y="50"/>
                </a:lnTo>
                <a:lnTo>
                  <a:pt x="274" y="57"/>
                </a:lnTo>
                <a:lnTo>
                  <a:pt x="281" y="64"/>
                </a:lnTo>
                <a:lnTo>
                  <a:pt x="278" y="73"/>
                </a:lnTo>
                <a:lnTo>
                  <a:pt x="271" y="115"/>
                </a:lnTo>
                <a:lnTo>
                  <a:pt x="271" y="142"/>
                </a:lnTo>
                <a:lnTo>
                  <a:pt x="248" y="162"/>
                </a:lnTo>
                <a:lnTo>
                  <a:pt x="241" y="189"/>
                </a:lnTo>
                <a:lnTo>
                  <a:pt x="249" y="197"/>
                </a:lnTo>
                <a:lnTo>
                  <a:pt x="249" y="210"/>
                </a:lnTo>
                <a:lnTo>
                  <a:pt x="260" y="210"/>
                </a:lnTo>
                <a:lnTo>
                  <a:pt x="259" y="220"/>
                </a:lnTo>
                <a:lnTo>
                  <a:pt x="254" y="221"/>
                </a:lnTo>
                <a:lnTo>
                  <a:pt x="253" y="228"/>
                </a:lnTo>
                <a:lnTo>
                  <a:pt x="250" y="228"/>
                </a:lnTo>
                <a:lnTo>
                  <a:pt x="237" y="206"/>
                </a:lnTo>
                <a:lnTo>
                  <a:pt x="233" y="205"/>
                </a:lnTo>
                <a:lnTo>
                  <a:pt x="219" y="216"/>
                </a:lnTo>
                <a:lnTo>
                  <a:pt x="205" y="210"/>
                </a:lnTo>
                <a:lnTo>
                  <a:pt x="195" y="209"/>
                </a:lnTo>
                <a:lnTo>
                  <a:pt x="189" y="212"/>
                </a:lnTo>
                <a:lnTo>
                  <a:pt x="179" y="212"/>
                </a:lnTo>
                <a:lnTo>
                  <a:pt x="168" y="220"/>
                </a:lnTo>
                <a:lnTo>
                  <a:pt x="159" y="221"/>
                </a:lnTo>
                <a:lnTo>
                  <a:pt x="137" y="210"/>
                </a:lnTo>
                <a:lnTo>
                  <a:pt x="128" y="215"/>
                </a:lnTo>
                <a:lnTo>
                  <a:pt x="119" y="215"/>
                </a:lnTo>
                <a:lnTo>
                  <a:pt x="112" y="207"/>
                </a:lnTo>
                <a:lnTo>
                  <a:pt x="93" y="199"/>
                </a:lnTo>
                <a:lnTo>
                  <a:pt x="74" y="202"/>
                </a:lnTo>
                <a:lnTo>
                  <a:pt x="69" y="206"/>
                </a:lnTo>
                <a:lnTo>
                  <a:pt x="67" y="218"/>
                </a:lnTo>
                <a:lnTo>
                  <a:pt x="61" y="227"/>
                </a:lnTo>
                <a:lnTo>
                  <a:pt x="60" y="245"/>
                </a:lnTo>
                <a:lnTo>
                  <a:pt x="46" y="233"/>
                </a:lnTo>
                <a:lnTo>
                  <a:pt x="40" y="233"/>
                </a:lnTo>
                <a:lnTo>
                  <a:pt x="34" y="239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078" name="Freeform 133"/>
          <p:cNvSpPr>
            <a:spLocks/>
          </p:cNvSpPr>
          <p:nvPr/>
        </p:nvSpPr>
        <p:spPr bwMode="auto">
          <a:xfrm>
            <a:off x="4260850" y="3451225"/>
            <a:ext cx="342900" cy="317500"/>
          </a:xfrm>
          <a:custGeom>
            <a:avLst/>
            <a:gdLst>
              <a:gd name="T0" fmla="*/ 106 w 216"/>
              <a:gd name="T1" fmla="*/ 189 h 200"/>
              <a:gd name="T2" fmla="*/ 87 w 216"/>
              <a:gd name="T3" fmla="*/ 197 h 200"/>
              <a:gd name="T4" fmla="*/ 80 w 216"/>
              <a:gd name="T5" fmla="*/ 196 h 200"/>
              <a:gd name="T6" fmla="*/ 73 w 216"/>
              <a:gd name="T7" fmla="*/ 200 h 200"/>
              <a:gd name="T8" fmla="*/ 59 w 216"/>
              <a:gd name="T9" fmla="*/ 200 h 200"/>
              <a:gd name="T10" fmla="*/ 49 w 216"/>
              <a:gd name="T11" fmla="*/ 187 h 200"/>
              <a:gd name="T12" fmla="*/ 43 w 216"/>
              <a:gd name="T13" fmla="*/ 172 h 200"/>
              <a:gd name="T14" fmla="*/ 30 w 216"/>
              <a:gd name="T15" fmla="*/ 158 h 200"/>
              <a:gd name="T16" fmla="*/ 16 w 216"/>
              <a:gd name="T17" fmla="*/ 158 h 200"/>
              <a:gd name="T18" fmla="*/ 0 w 216"/>
              <a:gd name="T19" fmla="*/ 158 h 200"/>
              <a:gd name="T20" fmla="*/ 1 w 216"/>
              <a:gd name="T21" fmla="*/ 125 h 200"/>
              <a:gd name="T22" fmla="*/ 0 w 216"/>
              <a:gd name="T23" fmla="*/ 112 h 200"/>
              <a:gd name="T24" fmla="*/ 4 w 216"/>
              <a:gd name="T25" fmla="*/ 98 h 200"/>
              <a:gd name="T26" fmla="*/ 9 w 216"/>
              <a:gd name="T27" fmla="*/ 92 h 200"/>
              <a:gd name="T28" fmla="*/ 18 w 216"/>
              <a:gd name="T29" fmla="*/ 79 h 200"/>
              <a:gd name="T30" fmla="*/ 16 w 216"/>
              <a:gd name="T31" fmla="*/ 74 h 200"/>
              <a:gd name="T32" fmla="*/ 20 w 216"/>
              <a:gd name="T33" fmla="*/ 65 h 200"/>
              <a:gd name="T34" fmla="*/ 16 w 216"/>
              <a:gd name="T35" fmla="*/ 53 h 200"/>
              <a:gd name="T36" fmla="*/ 16 w 216"/>
              <a:gd name="T37" fmla="*/ 46 h 200"/>
              <a:gd name="T38" fmla="*/ 17 w 216"/>
              <a:gd name="T39" fmla="*/ 28 h 200"/>
              <a:gd name="T40" fmla="*/ 23 w 216"/>
              <a:gd name="T41" fmla="*/ 19 h 200"/>
              <a:gd name="T42" fmla="*/ 25 w 216"/>
              <a:gd name="T43" fmla="*/ 7 h 200"/>
              <a:gd name="T44" fmla="*/ 30 w 216"/>
              <a:gd name="T45" fmla="*/ 3 h 200"/>
              <a:gd name="T46" fmla="*/ 49 w 216"/>
              <a:gd name="T47" fmla="*/ 0 h 200"/>
              <a:gd name="T48" fmla="*/ 68 w 216"/>
              <a:gd name="T49" fmla="*/ 8 h 200"/>
              <a:gd name="T50" fmla="*/ 75 w 216"/>
              <a:gd name="T51" fmla="*/ 16 h 200"/>
              <a:gd name="T52" fmla="*/ 84 w 216"/>
              <a:gd name="T53" fmla="*/ 16 h 200"/>
              <a:gd name="T54" fmla="*/ 93 w 216"/>
              <a:gd name="T55" fmla="*/ 11 h 200"/>
              <a:gd name="T56" fmla="*/ 115 w 216"/>
              <a:gd name="T57" fmla="*/ 22 h 200"/>
              <a:gd name="T58" fmla="*/ 124 w 216"/>
              <a:gd name="T59" fmla="*/ 21 h 200"/>
              <a:gd name="T60" fmla="*/ 135 w 216"/>
              <a:gd name="T61" fmla="*/ 13 h 200"/>
              <a:gd name="T62" fmla="*/ 145 w 216"/>
              <a:gd name="T63" fmla="*/ 13 h 200"/>
              <a:gd name="T64" fmla="*/ 151 w 216"/>
              <a:gd name="T65" fmla="*/ 10 h 200"/>
              <a:gd name="T66" fmla="*/ 161 w 216"/>
              <a:gd name="T67" fmla="*/ 11 h 200"/>
              <a:gd name="T68" fmla="*/ 175 w 216"/>
              <a:gd name="T69" fmla="*/ 17 h 200"/>
              <a:gd name="T70" fmla="*/ 189 w 216"/>
              <a:gd name="T71" fmla="*/ 6 h 200"/>
              <a:gd name="T72" fmla="*/ 193 w 216"/>
              <a:gd name="T73" fmla="*/ 7 h 200"/>
              <a:gd name="T74" fmla="*/ 206 w 216"/>
              <a:gd name="T75" fmla="*/ 29 h 200"/>
              <a:gd name="T76" fmla="*/ 209 w 216"/>
              <a:gd name="T77" fmla="*/ 29 h 200"/>
              <a:gd name="T78" fmla="*/ 216 w 216"/>
              <a:gd name="T79" fmla="*/ 37 h 200"/>
              <a:gd name="T80" fmla="*/ 214 w 216"/>
              <a:gd name="T81" fmla="*/ 41 h 200"/>
              <a:gd name="T82" fmla="*/ 214 w 216"/>
              <a:gd name="T83" fmla="*/ 48 h 200"/>
              <a:gd name="T84" fmla="*/ 199 w 216"/>
              <a:gd name="T85" fmla="*/ 64 h 200"/>
              <a:gd name="T86" fmla="*/ 194 w 216"/>
              <a:gd name="T87" fmla="*/ 77 h 200"/>
              <a:gd name="T88" fmla="*/ 191 w 216"/>
              <a:gd name="T89" fmla="*/ 88 h 200"/>
              <a:gd name="T90" fmla="*/ 187 w 216"/>
              <a:gd name="T91" fmla="*/ 93 h 200"/>
              <a:gd name="T92" fmla="*/ 184 w 216"/>
              <a:gd name="T93" fmla="*/ 107 h 200"/>
              <a:gd name="T94" fmla="*/ 174 w 216"/>
              <a:gd name="T95" fmla="*/ 116 h 200"/>
              <a:gd name="T96" fmla="*/ 172 w 216"/>
              <a:gd name="T97" fmla="*/ 126 h 200"/>
              <a:gd name="T98" fmla="*/ 167 w 216"/>
              <a:gd name="T99" fmla="*/ 135 h 200"/>
              <a:gd name="T100" fmla="*/ 166 w 216"/>
              <a:gd name="T101" fmla="*/ 143 h 200"/>
              <a:gd name="T102" fmla="*/ 153 w 216"/>
              <a:gd name="T103" fmla="*/ 150 h 200"/>
              <a:gd name="T104" fmla="*/ 143 w 216"/>
              <a:gd name="T105" fmla="*/ 142 h 200"/>
              <a:gd name="T106" fmla="*/ 136 w 216"/>
              <a:gd name="T107" fmla="*/ 142 h 200"/>
              <a:gd name="T108" fmla="*/ 125 w 216"/>
              <a:gd name="T109" fmla="*/ 154 h 200"/>
              <a:gd name="T110" fmla="*/ 120 w 216"/>
              <a:gd name="T111" fmla="*/ 155 h 200"/>
              <a:gd name="T112" fmla="*/ 111 w 216"/>
              <a:gd name="T113" fmla="*/ 175 h 200"/>
              <a:gd name="T114" fmla="*/ 106 w 216"/>
              <a:gd name="T115" fmla="*/ 18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" h="200">
                <a:moveTo>
                  <a:pt x="106" y="189"/>
                </a:moveTo>
                <a:lnTo>
                  <a:pt x="87" y="197"/>
                </a:lnTo>
                <a:lnTo>
                  <a:pt x="80" y="196"/>
                </a:lnTo>
                <a:lnTo>
                  <a:pt x="73" y="200"/>
                </a:lnTo>
                <a:lnTo>
                  <a:pt x="59" y="200"/>
                </a:lnTo>
                <a:lnTo>
                  <a:pt x="49" y="187"/>
                </a:lnTo>
                <a:lnTo>
                  <a:pt x="43" y="172"/>
                </a:lnTo>
                <a:lnTo>
                  <a:pt x="30" y="158"/>
                </a:lnTo>
                <a:lnTo>
                  <a:pt x="16" y="158"/>
                </a:lnTo>
                <a:lnTo>
                  <a:pt x="0" y="158"/>
                </a:lnTo>
                <a:lnTo>
                  <a:pt x="1" y="125"/>
                </a:lnTo>
                <a:lnTo>
                  <a:pt x="0" y="112"/>
                </a:lnTo>
                <a:lnTo>
                  <a:pt x="4" y="98"/>
                </a:lnTo>
                <a:lnTo>
                  <a:pt x="9" y="92"/>
                </a:lnTo>
                <a:lnTo>
                  <a:pt x="18" y="79"/>
                </a:lnTo>
                <a:lnTo>
                  <a:pt x="16" y="74"/>
                </a:lnTo>
                <a:lnTo>
                  <a:pt x="20" y="65"/>
                </a:lnTo>
                <a:lnTo>
                  <a:pt x="16" y="53"/>
                </a:lnTo>
                <a:lnTo>
                  <a:pt x="16" y="46"/>
                </a:lnTo>
                <a:lnTo>
                  <a:pt x="17" y="28"/>
                </a:lnTo>
                <a:lnTo>
                  <a:pt x="23" y="19"/>
                </a:lnTo>
                <a:lnTo>
                  <a:pt x="25" y="7"/>
                </a:lnTo>
                <a:lnTo>
                  <a:pt x="30" y="3"/>
                </a:lnTo>
                <a:lnTo>
                  <a:pt x="49" y="0"/>
                </a:lnTo>
                <a:lnTo>
                  <a:pt x="68" y="8"/>
                </a:lnTo>
                <a:lnTo>
                  <a:pt x="75" y="16"/>
                </a:lnTo>
                <a:lnTo>
                  <a:pt x="84" y="16"/>
                </a:lnTo>
                <a:lnTo>
                  <a:pt x="93" y="11"/>
                </a:lnTo>
                <a:lnTo>
                  <a:pt x="115" y="22"/>
                </a:lnTo>
                <a:lnTo>
                  <a:pt x="124" y="21"/>
                </a:lnTo>
                <a:lnTo>
                  <a:pt x="135" y="13"/>
                </a:lnTo>
                <a:lnTo>
                  <a:pt x="145" y="13"/>
                </a:lnTo>
                <a:lnTo>
                  <a:pt x="151" y="10"/>
                </a:lnTo>
                <a:lnTo>
                  <a:pt x="161" y="11"/>
                </a:lnTo>
                <a:lnTo>
                  <a:pt x="175" y="17"/>
                </a:lnTo>
                <a:lnTo>
                  <a:pt x="189" y="6"/>
                </a:lnTo>
                <a:lnTo>
                  <a:pt x="193" y="7"/>
                </a:lnTo>
                <a:lnTo>
                  <a:pt x="206" y="29"/>
                </a:lnTo>
                <a:lnTo>
                  <a:pt x="209" y="29"/>
                </a:lnTo>
                <a:lnTo>
                  <a:pt x="216" y="37"/>
                </a:lnTo>
                <a:lnTo>
                  <a:pt x="214" y="41"/>
                </a:lnTo>
                <a:lnTo>
                  <a:pt x="214" y="48"/>
                </a:lnTo>
                <a:lnTo>
                  <a:pt x="199" y="64"/>
                </a:lnTo>
                <a:lnTo>
                  <a:pt x="194" y="77"/>
                </a:lnTo>
                <a:lnTo>
                  <a:pt x="191" y="88"/>
                </a:lnTo>
                <a:lnTo>
                  <a:pt x="187" y="93"/>
                </a:lnTo>
                <a:lnTo>
                  <a:pt x="184" y="107"/>
                </a:lnTo>
                <a:lnTo>
                  <a:pt x="174" y="116"/>
                </a:lnTo>
                <a:lnTo>
                  <a:pt x="172" y="126"/>
                </a:lnTo>
                <a:lnTo>
                  <a:pt x="167" y="135"/>
                </a:lnTo>
                <a:lnTo>
                  <a:pt x="166" y="143"/>
                </a:lnTo>
                <a:lnTo>
                  <a:pt x="153" y="150"/>
                </a:lnTo>
                <a:lnTo>
                  <a:pt x="143" y="142"/>
                </a:lnTo>
                <a:lnTo>
                  <a:pt x="136" y="142"/>
                </a:lnTo>
                <a:lnTo>
                  <a:pt x="125" y="154"/>
                </a:lnTo>
                <a:lnTo>
                  <a:pt x="120" y="155"/>
                </a:lnTo>
                <a:lnTo>
                  <a:pt x="111" y="175"/>
                </a:lnTo>
                <a:lnTo>
                  <a:pt x="106" y="189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73" name="Freeform 168"/>
          <p:cNvSpPr>
            <a:spLocks/>
          </p:cNvSpPr>
          <p:nvPr/>
        </p:nvSpPr>
        <p:spPr bwMode="auto">
          <a:xfrm>
            <a:off x="5029200" y="3946525"/>
            <a:ext cx="52388" cy="58738"/>
          </a:xfrm>
          <a:custGeom>
            <a:avLst/>
            <a:gdLst>
              <a:gd name="T0" fmla="*/ 25 w 33"/>
              <a:gd name="T1" fmla="*/ 0 h 37"/>
              <a:gd name="T2" fmla="*/ 33 w 33"/>
              <a:gd name="T3" fmla="*/ 12 h 37"/>
              <a:gd name="T4" fmla="*/ 31 w 33"/>
              <a:gd name="T5" fmla="*/ 24 h 37"/>
              <a:gd name="T6" fmla="*/ 26 w 33"/>
              <a:gd name="T7" fmla="*/ 27 h 37"/>
              <a:gd name="T8" fmla="*/ 16 w 33"/>
              <a:gd name="T9" fmla="*/ 25 h 37"/>
              <a:gd name="T10" fmla="*/ 11 w 33"/>
              <a:gd name="T11" fmla="*/ 37 h 37"/>
              <a:gd name="T12" fmla="*/ 0 w 33"/>
              <a:gd name="T13" fmla="*/ 35 h 37"/>
              <a:gd name="T14" fmla="*/ 1 w 33"/>
              <a:gd name="T15" fmla="*/ 24 h 37"/>
              <a:gd name="T16" fmla="*/ 4 w 33"/>
              <a:gd name="T17" fmla="*/ 22 h 37"/>
              <a:gd name="T18" fmla="*/ 4 w 33"/>
              <a:gd name="T19" fmla="*/ 10 h 37"/>
              <a:gd name="T20" fmla="*/ 10 w 33"/>
              <a:gd name="T21" fmla="*/ 4 h 37"/>
              <a:gd name="T22" fmla="*/ 14 w 33"/>
              <a:gd name="T23" fmla="*/ 6 h 37"/>
              <a:gd name="T24" fmla="*/ 25 w 33"/>
              <a:gd name="T2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7">
                <a:moveTo>
                  <a:pt x="25" y="0"/>
                </a:moveTo>
                <a:lnTo>
                  <a:pt x="33" y="12"/>
                </a:lnTo>
                <a:lnTo>
                  <a:pt x="31" y="24"/>
                </a:lnTo>
                <a:lnTo>
                  <a:pt x="26" y="27"/>
                </a:lnTo>
                <a:lnTo>
                  <a:pt x="16" y="25"/>
                </a:lnTo>
                <a:lnTo>
                  <a:pt x="11" y="37"/>
                </a:lnTo>
                <a:lnTo>
                  <a:pt x="0" y="35"/>
                </a:lnTo>
                <a:lnTo>
                  <a:pt x="1" y="24"/>
                </a:lnTo>
                <a:lnTo>
                  <a:pt x="4" y="22"/>
                </a:lnTo>
                <a:lnTo>
                  <a:pt x="4" y="10"/>
                </a:lnTo>
                <a:lnTo>
                  <a:pt x="10" y="4"/>
                </a:lnTo>
                <a:lnTo>
                  <a:pt x="14" y="6"/>
                </a:lnTo>
                <a:lnTo>
                  <a:pt x="25" y="0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74" name="Freeform 169"/>
          <p:cNvSpPr>
            <a:spLocks/>
          </p:cNvSpPr>
          <p:nvPr/>
        </p:nvSpPr>
        <p:spPr bwMode="auto">
          <a:xfrm>
            <a:off x="3694112" y="2997200"/>
            <a:ext cx="244475" cy="219075"/>
          </a:xfrm>
          <a:custGeom>
            <a:avLst/>
            <a:gdLst>
              <a:gd name="T0" fmla="*/ 151 w 154"/>
              <a:gd name="T1" fmla="*/ 11 h 138"/>
              <a:gd name="T2" fmla="*/ 151 w 154"/>
              <a:gd name="T3" fmla="*/ 0 h 138"/>
              <a:gd name="T4" fmla="*/ 154 w 154"/>
              <a:gd name="T5" fmla="*/ 0 h 138"/>
              <a:gd name="T6" fmla="*/ 154 w 154"/>
              <a:gd name="T7" fmla="*/ 1 h 138"/>
              <a:gd name="T8" fmla="*/ 153 w 154"/>
              <a:gd name="T9" fmla="*/ 5 h 138"/>
              <a:gd name="T10" fmla="*/ 153 w 154"/>
              <a:gd name="T11" fmla="*/ 37 h 138"/>
              <a:gd name="T12" fmla="*/ 94 w 154"/>
              <a:gd name="T13" fmla="*/ 36 h 138"/>
              <a:gd name="T14" fmla="*/ 93 w 154"/>
              <a:gd name="T15" fmla="*/ 89 h 138"/>
              <a:gd name="T16" fmla="*/ 77 w 154"/>
              <a:gd name="T17" fmla="*/ 91 h 138"/>
              <a:gd name="T18" fmla="*/ 72 w 154"/>
              <a:gd name="T19" fmla="*/ 101 h 138"/>
              <a:gd name="T20" fmla="*/ 75 w 154"/>
              <a:gd name="T21" fmla="*/ 131 h 138"/>
              <a:gd name="T22" fmla="*/ 4 w 154"/>
              <a:gd name="T23" fmla="*/ 131 h 138"/>
              <a:gd name="T24" fmla="*/ 0 w 154"/>
              <a:gd name="T25" fmla="*/ 138 h 138"/>
              <a:gd name="T26" fmla="*/ 1 w 154"/>
              <a:gd name="T27" fmla="*/ 129 h 138"/>
              <a:gd name="T28" fmla="*/ 1 w 154"/>
              <a:gd name="T29" fmla="*/ 129 h 138"/>
              <a:gd name="T30" fmla="*/ 42 w 154"/>
              <a:gd name="T31" fmla="*/ 128 h 138"/>
              <a:gd name="T32" fmla="*/ 44 w 154"/>
              <a:gd name="T33" fmla="*/ 120 h 138"/>
              <a:gd name="T34" fmla="*/ 52 w 154"/>
              <a:gd name="T35" fmla="*/ 111 h 138"/>
              <a:gd name="T36" fmla="*/ 59 w 154"/>
              <a:gd name="T37" fmla="*/ 82 h 138"/>
              <a:gd name="T38" fmla="*/ 84 w 154"/>
              <a:gd name="T39" fmla="*/ 60 h 138"/>
              <a:gd name="T40" fmla="*/ 93 w 154"/>
              <a:gd name="T41" fmla="*/ 34 h 138"/>
              <a:gd name="T42" fmla="*/ 99 w 154"/>
              <a:gd name="T43" fmla="*/ 32 h 138"/>
              <a:gd name="T44" fmla="*/ 105 w 154"/>
              <a:gd name="T45" fmla="*/ 16 h 138"/>
              <a:gd name="T46" fmla="*/ 120 w 154"/>
              <a:gd name="T47" fmla="*/ 14 h 138"/>
              <a:gd name="T48" fmla="*/ 126 w 154"/>
              <a:gd name="T49" fmla="*/ 16 h 138"/>
              <a:gd name="T50" fmla="*/ 134 w 154"/>
              <a:gd name="T51" fmla="*/ 16 h 138"/>
              <a:gd name="T52" fmla="*/ 140 w 154"/>
              <a:gd name="T53" fmla="*/ 12 h 138"/>
              <a:gd name="T54" fmla="*/ 151 w 154"/>
              <a:gd name="T55" fmla="*/ 11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4" h="138">
                <a:moveTo>
                  <a:pt x="151" y="11"/>
                </a:moveTo>
                <a:lnTo>
                  <a:pt x="151" y="0"/>
                </a:lnTo>
                <a:lnTo>
                  <a:pt x="154" y="0"/>
                </a:lnTo>
                <a:lnTo>
                  <a:pt x="154" y="1"/>
                </a:lnTo>
                <a:lnTo>
                  <a:pt x="153" y="5"/>
                </a:lnTo>
                <a:lnTo>
                  <a:pt x="153" y="37"/>
                </a:lnTo>
                <a:lnTo>
                  <a:pt x="94" y="36"/>
                </a:lnTo>
                <a:lnTo>
                  <a:pt x="93" y="89"/>
                </a:lnTo>
                <a:lnTo>
                  <a:pt x="77" y="91"/>
                </a:lnTo>
                <a:lnTo>
                  <a:pt x="72" y="101"/>
                </a:lnTo>
                <a:lnTo>
                  <a:pt x="75" y="131"/>
                </a:lnTo>
                <a:lnTo>
                  <a:pt x="4" y="131"/>
                </a:lnTo>
                <a:lnTo>
                  <a:pt x="0" y="138"/>
                </a:lnTo>
                <a:lnTo>
                  <a:pt x="1" y="129"/>
                </a:lnTo>
                <a:lnTo>
                  <a:pt x="1" y="129"/>
                </a:lnTo>
                <a:lnTo>
                  <a:pt x="42" y="128"/>
                </a:lnTo>
                <a:lnTo>
                  <a:pt x="44" y="120"/>
                </a:lnTo>
                <a:lnTo>
                  <a:pt x="52" y="111"/>
                </a:lnTo>
                <a:lnTo>
                  <a:pt x="59" y="82"/>
                </a:lnTo>
                <a:lnTo>
                  <a:pt x="84" y="60"/>
                </a:lnTo>
                <a:lnTo>
                  <a:pt x="93" y="34"/>
                </a:lnTo>
                <a:lnTo>
                  <a:pt x="99" y="32"/>
                </a:lnTo>
                <a:lnTo>
                  <a:pt x="105" y="16"/>
                </a:lnTo>
                <a:lnTo>
                  <a:pt x="120" y="14"/>
                </a:lnTo>
                <a:lnTo>
                  <a:pt x="126" y="16"/>
                </a:lnTo>
                <a:lnTo>
                  <a:pt x="134" y="16"/>
                </a:lnTo>
                <a:lnTo>
                  <a:pt x="140" y="12"/>
                </a:lnTo>
                <a:lnTo>
                  <a:pt x="151" y="11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76" name="Freeform 171"/>
          <p:cNvSpPr>
            <a:spLocks/>
          </p:cNvSpPr>
          <p:nvPr/>
        </p:nvSpPr>
        <p:spPr bwMode="auto">
          <a:xfrm>
            <a:off x="4818062" y="3182937"/>
            <a:ext cx="468313" cy="441325"/>
          </a:xfrm>
          <a:custGeom>
            <a:avLst/>
            <a:gdLst>
              <a:gd name="T0" fmla="*/ 218 w 295"/>
              <a:gd name="T1" fmla="*/ 260 h 278"/>
              <a:gd name="T2" fmla="*/ 216 w 295"/>
              <a:gd name="T3" fmla="*/ 243 h 278"/>
              <a:gd name="T4" fmla="*/ 204 w 295"/>
              <a:gd name="T5" fmla="*/ 220 h 278"/>
              <a:gd name="T6" fmla="*/ 197 w 295"/>
              <a:gd name="T7" fmla="*/ 203 h 278"/>
              <a:gd name="T8" fmla="*/ 185 w 295"/>
              <a:gd name="T9" fmla="*/ 209 h 278"/>
              <a:gd name="T10" fmla="*/ 192 w 295"/>
              <a:gd name="T11" fmla="*/ 227 h 278"/>
              <a:gd name="T12" fmla="*/ 173 w 295"/>
              <a:gd name="T13" fmla="*/ 254 h 278"/>
              <a:gd name="T14" fmla="*/ 148 w 295"/>
              <a:gd name="T15" fmla="*/ 244 h 278"/>
              <a:gd name="T16" fmla="*/ 139 w 295"/>
              <a:gd name="T17" fmla="*/ 254 h 278"/>
              <a:gd name="T18" fmla="*/ 130 w 295"/>
              <a:gd name="T19" fmla="*/ 262 h 278"/>
              <a:gd name="T20" fmla="*/ 109 w 295"/>
              <a:gd name="T21" fmla="*/ 258 h 278"/>
              <a:gd name="T22" fmla="*/ 89 w 295"/>
              <a:gd name="T23" fmla="*/ 261 h 278"/>
              <a:gd name="T24" fmla="*/ 74 w 295"/>
              <a:gd name="T25" fmla="*/ 247 h 278"/>
              <a:gd name="T26" fmla="*/ 58 w 295"/>
              <a:gd name="T27" fmla="*/ 244 h 278"/>
              <a:gd name="T28" fmla="*/ 49 w 295"/>
              <a:gd name="T29" fmla="*/ 272 h 278"/>
              <a:gd name="T30" fmla="*/ 37 w 295"/>
              <a:gd name="T31" fmla="*/ 278 h 278"/>
              <a:gd name="T32" fmla="*/ 29 w 295"/>
              <a:gd name="T33" fmla="*/ 271 h 278"/>
              <a:gd name="T34" fmla="*/ 30 w 295"/>
              <a:gd name="T35" fmla="*/ 256 h 278"/>
              <a:gd name="T36" fmla="*/ 20 w 295"/>
              <a:gd name="T37" fmla="*/ 235 h 278"/>
              <a:gd name="T38" fmla="*/ 17 w 295"/>
              <a:gd name="T39" fmla="*/ 221 h 278"/>
              <a:gd name="T40" fmla="*/ 10 w 295"/>
              <a:gd name="T41" fmla="*/ 203 h 278"/>
              <a:gd name="T42" fmla="*/ 0 w 295"/>
              <a:gd name="T43" fmla="*/ 196 h 278"/>
              <a:gd name="T44" fmla="*/ 6 w 295"/>
              <a:gd name="T45" fmla="*/ 180 h 278"/>
              <a:gd name="T46" fmla="*/ 9 w 295"/>
              <a:gd name="T47" fmla="*/ 165 h 278"/>
              <a:gd name="T48" fmla="*/ 10 w 295"/>
              <a:gd name="T49" fmla="*/ 147 h 278"/>
              <a:gd name="T50" fmla="*/ 34 w 295"/>
              <a:gd name="T51" fmla="*/ 133 h 278"/>
              <a:gd name="T52" fmla="*/ 30 w 295"/>
              <a:gd name="T53" fmla="*/ 42 h 278"/>
              <a:gd name="T54" fmla="*/ 49 w 295"/>
              <a:gd name="T55" fmla="*/ 0 h 278"/>
              <a:gd name="T56" fmla="*/ 191 w 295"/>
              <a:gd name="T57" fmla="*/ 0 h 278"/>
              <a:gd name="T58" fmla="*/ 269 w 295"/>
              <a:gd name="T59" fmla="*/ 21 h 278"/>
              <a:gd name="T60" fmla="*/ 270 w 295"/>
              <a:gd name="T61" fmla="*/ 46 h 278"/>
              <a:gd name="T62" fmla="*/ 285 w 295"/>
              <a:gd name="T63" fmla="*/ 76 h 278"/>
              <a:gd name="T64" fmla="*/ 287 w 295"/>
              <a:gd name="T65" fmla="*/ 95 h 278"/>
              <a:gd name="T66" fmla="*/ 268 w 295"/>
              <a:gd name="T67" fmla="*/ 105 h 278"/>
              <a:gd name="T68" fmla="*/ 260 w 295"/>
              <a:gd name="T69" fmla="*/ 149 h 278"/>
              <a:gd name="T70" fmla="*/ 260 w 295"/>
              <a:gd name="T71" fmla="*/ 175 h 278"/>
              <a:gd name="T72" fmla="*/ 243 w 295"/>
              <a:gd name="T73" fmla="*/ 206 h 278"/>
              <a:gd name="T74" fmla="*/ 234 w 295"/>
              <a:gd name="T75" fmla="*/ 231 h 278"/>
              <a:gd name="T76" fmla="*/ 221 w 295"/>
              <a:gd name="T77" fmla="*/ 25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5" h="278">
                <a:moveTo>
                  <a:pt x="221" y="261"/>
                </a:moveTo>
                <a:lnTo>
                  <a:pt x="218" y="260"/>
                </a:lnTo>
                <a:lnTo>
                  <a:pt x="218" y="250"/>
                </a:lnTo>
                <a:lnTo>
                  <a:pt x="216" y="243"/>
                </a:lnTo>
                <a:lnTo>
                  <a:pt x="207" y="235"/>
                </a:lnTo>
                <a:lnTo>
                  <a:pt x="204" y="220"/>
                </a:lnTo>
                <a:lnTo>
                  <a:pt x="206" y="204"/>
                </a:lnTo>
                <a:lnTo>
                  <a:pt x="197" y="203"/>
                </a:lnTo>
                <a:lnTo>
                  <a:pt x="196" y="208"/>
                </a:lnTo>
                <a:lnTo>
                  <a:pt x="185" y="209"/>
                </a:lnTo>
                <a:lnTo>
                  <a:pt x="190" y="215"/>
                </a:lnTo>
                <a:lnTo>
                  <a:pt x="192" y="227"/>
                </a:lnTo>
                <a:lnTo>
                  <a:pt x="182" y="239"/>
                </a:lnTo>
                <a:lnTo>
                  <a:pt x="173" y="254"/>
                </a:lnTo>
                <a:lnTo>
                  <a:pt x="164" y="256"/>
                </a:lnTo>
                <a:lnTo>
                  <a:pt x="148" y="244"/>
                </a:lnTo>
                <a:lnTo>
                  <a:pt x="141" y="248"/>
                </a:lnTo>
                <a:lnTo>
                  <a:pt x="139" y="254"/>
                </a:lnTo>
                <a:lnTo>
                  <a:pt x="130" y="258"/>
                </a:lnTo>
                <a:lnTo>
                  <a:pt x="130" y="262"/>
                </a:lnTo>
                <a:lnTo>
                  <a:pt x="111" y="262"/>
                </a:lnTo>
                <a:lnTo>
                  <a:pt x="109" y="258"/>
                </a:lnTo>
                <a:lnTo>
                  <a:pt x="95" y="257"/>
                </a:lnTo>
                <a:lnTo>
                  <a:pt x="89" y="261"/>
                </a:lnTo>
                <a:lnTo>
                  <a:pt x="84" y="259"/>
                </a:lnTo>
                <a:lnTo>
                  <a:pt x="74" y="247"/>
                </a:lnTo>
                <a:lnTo>
                  <a:pt x="71" y="241"/>
                </a:lnTo>
                <a:lnTo>
                  <a:pt x="58" y="244"/>
                </a:lnTo>
                <a:lnTo>
                  <a:pt x="53" y="254"/>
                </a:lnTo>
                <a:lnTo>
                  <a:pt x="49" y="272"/>
                </a:lnTo>
                <a:lnTo>
                  <a:pt x="42" y="276"/>
                </a:lnTo>
                <a:lnTo>
                  <a:pt x="37" y="278"/>
                </a:lnTo>
                <a:lnTo>
                  <a:pt x="35" y="277"/>
                </a:lnTo>
                <a:lnTo>
                  <a:pt x="29" y="271"/>
                </a:lnTo>
                <a:lnTo>
                  <a:pt x="28" y="265"/>
                </a:lnTo>
                <a:lnTo>
                  <a:pt x="30" y="256"/>
                </a:lnTo>
                <a:lnTo>
                  <a:pt x="30" y="248"/>
                </a:lnTo>
                <a:lnTo>
                  <a:pt x="20" y="235"/>
                </a:lnTo>
                <a:lnTo>
                  <a:pt x="17" y="226"/>
                </a:lnTo>
                <a:lnTo>
                  <a:pt x="17" y="221"/>
                </a:lnTo>
                <a:lnTo>
                  <a:pt x="10" y="215"/>
                </a:lnTo>
                <a:lnTo>
                  <a:pt x="10" y="203"/>
                </a:lnTo>
                <a:lnTo>
                  <a:pt x="6" y="195"/>
                </a:lnTo>
                <a:lnTo>
                  <a:pt x="0" y="196"/>
                </a:lnTo>
                <a:lnTo>
                  <a:pt x="1" y="188"/>
                </a:lnTo>
                <a:lnTo>
                  <a:pt x="6" y="180"/>
                </a:lnTo>
                <a:lnTo>
                  <a:pt x="4" y="171"/>
                </a:lnTo>
                <a:lnTo>
                  <a:pt x="9" y="165"/>
                </a:lnTo>
                <a:lnTo>
                  <a:pt x="6" y="160"/>
                </a:lnTo>
                <a:lnTo>
                  <a:pt x="10" y="147"/>
                </a:lnTo>
                <a:lnTo>
                  <a:pt x="18" y="132"/>
                </a:lnTo>
                <a:lnTo>
                  <a:pt x="34" y="133"/>
                </a:lnTo>
                <a:lnTo>
                  <a:pt x="30" y="51"/>
                </a:lnTo>
                <a:lnTo>
                  <a:pt x="30" y="42"/>
                </a:lnTo>
                <a:lnTo>
                  <a:pt x="51" y="42"/>
                </a:lnTo>
                <a:lnTo>
                  <a:pt x="49" y="0"/>
                </a:lnTo>
                <a:lnTo>
                  <a:pt x="121" y="0"/>
                </a:lnTo>
                <a:lnTo>
                  <a:pt x="191" y="0"/>
                </a:lnTo>
                <a:lnTo>
                  <a:pt x="262" y="0"/>
                </a:lnTo>
                <a:lnTo>
                  <a:pt x="269" y="21"/>
                </a:lnTo>
                <a:lnTo>
                  <a:pt x="266" y="24"/>
                </a:lnTo>
                <a:lnTo>
                  <a:pt x="270" y="46"/>
                </a:lnTo>
                <a:lnTo>
                  <a:pt x="278" y="71"/>
                </a:lnTo>
                <a:lnTo>
                  <a:pt x="285" y="76"/>
                </a:lnTo>
                <a:lnTo>
                  <a:pt x="295" y="84"/>
                </a:lnTo>
                <a:lnTo>
                  <a:pt x="287" y="95"/>
                </a:lnTo>
                <a:lnTo>
                  <a:pt x="273" y="99"/>
                </a:lnTo>
                <a:lnTo>
                  <a:pt x="268" y="105"/>
                </a:lnTo>
                <a:lnTo>
                  <a:pt x="267" y="119"/>
                </a:lnTo>
                <a:lnTo>
                  <a:pt x="260" y="149"/>
                </a:lnTo>
                <a:lnTo>
                  <a:pt x="263" y="158"/>
                </a:lnTo>
                <a:lnTo>
                  <a:pt x="260" y="175"/>
                </a:lnTo>
                <a:lnTo>
                  <a:pt x="254" y="196"/>
                </a:lnTo>
                <a:lnTo>
                  <a:pt x="243" y="206"/>
                </a:lnTo>
                <a:lnTo>
                  <a:pt x="236" y="222"/>
                </a:lnTo>
                <a:lnTo>
                  <a:pt x="234" y="231"/>
                </a:lnTo>
                <a:lnTo>
                  <a:pt x="226" y="236"/>
                </a:lnTo>
                <a:lnTo>
                  <a:pt x="221" y="258"/>
                </a:lnTo>
                <a:lnTo>
                  <a:pt x="221" y="261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77" name="Freeform 172"/>
          <p:cNvSpPr>
            <a:spLocks/>
          </p:cNvSpPr>
          <p:nvPr/>
        </p:nvSpPr>
        <p:spPr bwMode="auto">
          <a:xfrm>
            <a:off x="4876800" y="3505200"/>
            <a:ext cx="333375" cy="288925"/>
          </a:xfrm>
          <a:custGeom>
            <a:avLst/>
            <a:gdLst>
              <a:gd name="T0" fmla="*/ 184 w 210"/>
              <a:gd name="T1" fmla="*/ 58 h 182"/>
              <a:gd name="T2" fmla="*/ 185 w 210"/>
              <a:gd name="T3" fmla="*/ 74 h 182"/>
              <a:gd name="T4" fmla="*/ 182 w 210"/>
              <a:gd name="T5" fmla="*/ 80 h 182"/>
              <a:gd name="T6" fmla="*/ 172 w 210"/>
              <a:gd name="T7" fmla="*/ 81 h 182"/>
              <a:gd name="T8" fmla="*/ 166 w 210"/>
              <a:gd name="T9" fmla="*/ 93 h 182"/>
              <a:gd name="T10" fmla="*/ 178 w 210"/>
              <a:gd name="T11" fmla="*/ 94 h 182"/>
              <a:gd name="T12" fmla="*/ 187 w 210"/>
              <a:gd name="T13" fmla="*/ 104 h 182"/>
              <a:gd name="T14" fmla="*/ 191 w 210"/>
              <a:gd name="T15" fmla="*/ 113 h 182"/>
              <a:gd name="T16" fmla="*/ 199 w 210"/>
              <a:gd name="T17" fmla="*/ 117 h 182"/>
              <a:gd name="T18" fmla="*/ 210 w 210"/>
              <a:gd name="T19" fmla="*/ 140 h 182"/>
              <a:gd name="T20" fmla="*/ 198 w 210"/>
              <a:gd name="T21" fmla="*/ 154 h 182"/>
              <a:gd name="T22" fmla="*/ 187 w 210"/>
              <a:gd name="T23" fmla="*/ 166 h 182"/>
              <a:gd name="T24" fmla="*/ 175 w 210"/>
              <a:gd name="T25" fmla="*/ 176 h 182"/>
              <a:gd name="T26" fmla="*/ 163 w 210"/>
              <a:gd name="T27" fmla="*/ 176 h 182"/>
              <a:gd name="T28" fmla="*/ 148 w 210"/>
              <a:gd name="T29" fmla="*/ 180 h 182"/>
              <a:gd name="T30" fmla="*/ 136 w 210"/>
              <a:gd name="T31" fmla="*/ 176 h 182"/>
              <a:gd name="T32" fmla="*/ 129 w 210"/>
              <a:gd name="T33" fmla="*/ 182 h 182"/>
              <a:gd name="T34" fmla="*/ 112 w 210"/>
              <a:gd name="T35" fmla="*/ 168 h 182"/>
              <a:gd name="T36" fmla="*/ 108 w 210"/>
              <a:gd name="T37" fmla="*/ 159 h 182"/>
              <a:gd name="T38" fmla="*/ 98 w 210"/>
              <a:gd name="T39" fmla="*/ 163 h 182"/>
              <a:gd name="T40" fmla="*/ 89 w 210"/>
              <a:gd name="T41" fmla="*/ 162 h 182"/>
              <a:gd name="T42" fmla="*/ 84 w 210"/>
              <a:gd name="T43" fmla="*/ 165 h 182"/>
              <a:gd name="T44" fmla="*/ 76 w 210"/>
              <a:gd name="T45" fmla="*/ 163 h 182"/>
              <a:gd name="T46" fmla="*/ 65 w 210"/>
              <a:gd name="T47" fmla="*/ 146 h 182"/>
              <a:gd name="T48" fmla="*/ 62 w 210"/>
              <a:gd name="T49" fmla="*/ 139 h 182"/>
              <a:gd name="T50" fmla="*/ 48 w 210"/>
              <a:gd name="T51" fmla="*/ 131 h 182"/>
              <a:gd name="T52" fmla="*/ 43 w 210"/>
              <a:gd name="T53" fmla="*/ 118 h 182"/>
              <a:gd name="T54" fmla="*/ 35 w 210"/>
              <a:gd name="T55" fmla="*/ 109 h 182"/>
              <a:gd name="T56" fmla="*/ 23 w 210"/>
              <a:gd name="T57" fmla="*/ 99 h 182"/>
              <a:gd name="T58" fmla="*/ 23 w 210"/>
              <a:gd name="T59" fmla="*/ 92 h 182"/>
              <a:gd name="T60" fmla="*/ 13 w 210"/>
              <a:gd name="T61" fmla="*/ 84 h 182"/>
              <a:gd name="T62" fmla="*/ 0 w 210"/>
              <a:gd name="T63" fmla="*/ 75 h 182"/>
              <a:gd name="T64" fmla="*/ 5 w 210"/>
              <a:gd name="T65" fmla="*/ 73 h 182"/>
              <a:gd name="T66" fmla="*/ 12 w 210"/>
              <a:gd name="T67" fmla="*/ 69 h 182"/>
              <a:gd name="T68" fmla="*/ 16 w 210"/>
              <a:gd name="T69" fmla="*/ 51 h 182"/>
              <a:gd name="T70" fmla="*/ 21 w 210"/>
              <a:gd name="T71" fmla="*/ 41 h 182"/>
              <a:gd name="T72" fmla="*/ 34 w 210"/>
              <a:gd name="T73" fmla="*/ 38 h 182"/>
              <a:gd name="T74" fmla="*/ 37 w 210"/>
              <a:gd name="T75" fmla="*/ 44 h 182"/>
              <a:gd name="T76" fmla="*/ 47 w 210"/>
              <a:gd name="T77" fmla="*/ 56 h 182"/>
              <a:gd name="T78" fmla="*/ 52 w 210"/>
              <a:gd name="T79" fmla="*/ 58 h 182"/>
              <a:gd name="T80" fmla="*/ 59 w 210"/>
              <a:gd name="T81" fmla="*/ 54 h 182"/>
              <a:gd name="T82" fmla="*/ 72 w 210"/>
              <a:gd name="T83" fmla="*/ 55 h 182"/>
              <a:gd name="T84" fmla="*/ 74 w 210"/>
              <a:gd name="T85" fmla="*/ 59 h 182"/>
              <a:gd name="T86" fmla="*/ 93 w 210"/>
              <a:gd name="T87" fmla="*/ 59 h 182"/>
              <a:gd name="T88" fmla="*/ 93 w 210"/>
              <a:gd name="T89" fmla="*/ 55 h 182"/>
              <a:gd name="T90" fmla="*/ 102 w 210"/>
              <a:gd name="T91" fmla="*/ 51 h 182"/>
              <a:gd name="T92" fmla="*/ 104 w 210"/>
              <a:gd name="T93" fmla="*/ 45 h 182"/>
              <a:gd name="T94" fmla="*/ 111 w 210"/>
              <a:gd name="T95" fmla="*/ 41 h 182"/>
              <a:gd name="T96" fmla="*/ 127 w 210"/>
              <a:gd name="T97" fmla="*/ 53 h 182"/>
              <a:gd name="T98" fmla="*/ 136 w 210"/>
              <a:gd name="T99" fmla="*/ 51 h 182"/>
              <a:gd name="T100" fmla="*/ 145 w 210"/>
              <a:gd name="T101" fmla="*/ 36 h 182"/>
              <a:gd name="T102" fmla="*/ 155 w 210"/>
              <a:gd name="T103" fmla="*/ 24 h 182"/>
              <a:gd name="T104" fmla="*/ 153 w 210"/>
              <a:gd name="T105" fmla="*/ 12 h 182"/>
              <a:gd name="T106" fmla="*/ 148 w 210"/>
              <a:gd name="T107" fmla="*/ 6 h 182"/>
              <a:gd name="T108" fmla="*/ 159 w 210"/>
              <a:gd name="T109" fmla="*/ 5 h 182"/>
              <a:gd name="T110" fmla="*/ 160 w 210"/>
              <a:gd name="T111" fmla="*/ 0 h 182"/>
              <a:gd name="T112" fmla="*/ 169 w 210"/>
              <a:gd name="T113" fmla="*/ 1 h 182"/>
              <a:gd name="T114" fmla="*/ 167 w 210"/>
              <a:gd name="T115" fmla="*/ 17 h 182"/>
              <a:gd name="T116" fmla="*/ 170 w 210"/>
              <a:gd name="T117" fmla="*/ 32 h 182"/>
              <a:gd name="T118" fmla="*/ 179 w 210"/>
              <a:gd name="T119" fmla="*/ 40 h 182"/>
              <a:gd name="T120" fmla="*/ 181 w 210"/>
              <a:gd name="T121" fmla="*/ 47 h 182"/>
              <a:gd name="T122" fmla="*/ 181 w 210"/>
              <a:gd name="T123" fmla="*/ 57 h 182"/>
              <a:gd name="T124" fmla="*/ 184 w 210"/>
              <a:gd name="T125" fmla="*/ 58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0" h="182">
                <a:moveTo>
                  <a:pt x="184" y="58"/>
                </a:moveTo>
                <a:lnTo>
                  <a:pt x="185" y="74"/>
                </a:lnTo>
                <a:lnTo>
                  <a:pt x="182" y="80"/>
                </a:lnTo>
                <a:lnTo>
                  <a:pt x="172" y="81"/>
                </a:lnTo>
                <a:lnTo>
                  <a:pt x="166" y="93"/>
                </a:lnTo>
                <a:lnTo>
                  <a:pt x="178" y="94"/>
                </a:lnTo>
                <a:lnTo>
                  <a:pt x="187" y="104"/>
                </a:lnTo>
                <a:lnTo>
                  <a:pt x="191" y="113"/>
                </a:lnTo>
                <a:lnTo>
                  <a:pt x="199" y="117"/>
                </a:lnTo>
                <a:lnTo>
                  <a:pt x="210" y="140"/>
                </a:lnTo>
                <a:lnTo>
                  <a:pt x="198" y="154"/>
                </a:lnTo>
                <a:lnTo>
                  <a:pt x="187" y="166"/>
                </a:lnTo>
                <a:lnTo>
                  <a:pt x="175" y="176"/>
                </a:lnTo>
                <a:lnTo>
                  <a:pt x="163" y="176"/>
                </a:lnTo>
                <a:lnTo>
                  <a:pt x="148" y="180"/>
                </a:lnTo>
                <a:lnTo>
                  <a:pt x="136" y="176"/>
                </a:lnTo>
                <a:lnTo>
                  <a:pt x="129" y="182"/>
                </a:lnTo>
                <a:lnTo>
                  <a:pt x="112" y="168"/>
                </a:lnTo>
                <a:lnTo>
                  <a:pt x="108" y="159"/>
                </a:lnTo>
                <a:lnTo>
                  <a:pt x="98" y="163"/>
                </a:lnTo>
                <a:lnTo>
                  <a:pt x="89" y="162"/>
                </a:lnTo>
                <a:lnTo>
                  <a:pt x="84" y="165"/>
                </a:lnTo>
                <a:lnTo>
                  <a:pt x="76" y="163"/>
                </a:lnTo>
                <a:lnTo>
                  <a:pt x="65" y="146"/>
                </a:lnTo>
                <a:lnTo>
                  <a:pt x="62" y="139"/>
                </a:lnTo>
                <a:lnTo>
                  <a:pt x="48" y="131"/>
                </a:lnTo>
                <a:lnTo>
                  <a:pt x="43" y="118"/>
                </a:lnTo>
                <a:lnTo>
                  <a:pt x="35" y="109"/>
                </a:lnTo>
                <a:lnTo>
                  <a:pt x="23" y="99"/>
                </a:lnTo>
                <a:lnTo>
                  <a:pt x="23" y="92"/>
                </a:lnTo>
                <a:lnTo>
                  <a:pt x="13" y="84"/>
                </a:lnTo>
                <a:lnTo>
                  <a:pt x="0" y="75"/>
                </a:lnTo>
                <a:lnTo>
                  <a:pt x="5" y="73"/>
                </a:lnTo>
                <a:lnTo>
                  <a:pt x="12" y="69"/>
                </a:lnTo>
                <a:lnTo>
                  <a:pt x="16" y="51"/>
                </a:lnTo>
                <a:lnTo>
                  <a:pt x="21" y="41"/>
                </a:lnTo>
                <a:lnTo>
                  <a:pt x="34" y="38"/>
                </a:lnTo>
                <a:lnTo>
                  <a:pt x="37" y="44"/>
                </a:lnTo>
                <a:lnTo>
                  <a:pt x="47" y="56"/>
                </a:lnTo>
                <a:lnTo>
                  <a:pt x="52" y="58"/>
                </a:lnTo>
                <a:lnTo>
                  <a:pt x="59" y="54"/>
                </a:lnTo>
                <a:lnTo>
                  <a:pt x="72" y="55"/>
                </a:lnTo>
                <a:lnTo>
                  <a:pt x="74" y="59"/>
                </a:lnTo>
                <a:lnTo>
                  <a:pt x="93" y="59"/>
                </a:lnTo>
                <a:lnTo>
                  <a:pt x="93" y="55"/>
                </a:lnTo>
                <a:lnTo>
                  <a:pt x="102" y="51"/>
                </a:lnTo>
                <a:lnTo>
                  <a:pt x="104" y="45"/>
                </a:lnTo>
                <a:lnTo>
                  <a:pt x="111" y="41"/>
                </a:lnTo>
                <a:lnTo>
                  <a:pt x="127" y="53"/>
                </a:lnTo>
                <a:lnTo>
                  <a:pt x="136" y="51"/>
                </a:lnTo>
                <a:lnTo>
                  <a:pt x="145" y="36"/>
                </a:lnTo>
                <a:lnTo>
                  <a:pt x="155" y="24"/>
                </a:lnTo>
                <a:lnTo>
                  <a:pt x="153" y="12"/>
                </a:lnTo>
                <a:lnTo>
                  <a:pt x="148" y="6"/>
                </a:lnTo>
                <a:lnTo>
                  <a:pt x="159" y="5"/>
                </a:lnTo>
                <a:lnTo>
                  <a:pt x="160" y="0"/>
                </a:lnTo>
                <a:lnTo>
                  <a:pt x="169" y="1"/>
                </a:lnTo>
                <a:lnTo>
                  <a:pt x="167" y="17"/>
                </a:lnTo>
                <a:lnTo>
                  <a:pt x="170" y="32"/>
                </a:lnTo>
                <a:lnTo>
                  <a:pt x="179" y="40"/>
                </a:lnTo>
                <a:lnTo>
                  <a:pt x="181" y="47"/>
                </a:lnTo>
                <a:lnTo>
                  <a:pt x="181" y="57"/>
                </a:lnTo>
                <a:lnTo>
                  <a:pt x="184" y="58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78" name="Freeform 173"/>
          <p:cNvSpPr>
            <a:spLocks/>
          </p:cNvSpPr>
          <p:nvPr/>
        </p:nvSpPr>
        <p:spPr bwMode="auto">
          <a:xfrm>
            <a:off x="3671887" y="3362325"/>
            <a:ext cx="177800" cy="139700"/>
          </a:xfrm>
          <a:custGeom>
            <a:avLst/>
            <a:gdLst>
              <a:gd name="T0" fmla="*/ 17 w 112"/>
              <a:gd name="T1" fmla="*/ 62 h 88"/>
              <a:gd name="T2" fmla="*/ 10 w 112"/>
              <a:gd name="T3" fmla="*/ 46 h 88"/>
              <a:gd name="T4" fmla="*/ 0 w 112"/>
              <a:gd name="T5" fmla="*/ 38 h 88"/>
              <a:gd name="T6" fmla="*/ 9 w 112"/>
              <a:gd name="T7" fmla="*/ 34 h 88"/>
              <a:gd name="T8" fmla="*/ 18 w 112"/>
              <a:gd name="T9" fmla="*/ 20 h 88"/>
              <a:gd name="T10" fmla="*/ 22 w 112"/>
              <a:gd name="T11" fmla="*/ 9 h 88"/>
              <a:gd name="T12" fmla="*/ 29 w 112"/>
              <a:gd name="T13" fmla="*/ 2 h 88"/>
              <a:gd name="T14" fmla="*/ 38 w 112"/>
              <a:gd name="T15" fmla="*/ 4 h 88"/>
              <a:gd name="T16" fmla="*/ 47 w 112"/>
              <a:gd name="T17" fmla="*/ 0 h 88"/>
              <a:gd name="T18" fmla="*/ 57 w 112"/>
              <a:gd name="T19" fmla="*/ 0 h 88"/>
              <a:gd name="T20" fmla="*/ 65 w 112"/>
              <a:gd name="T21" fmla="*/ 6 h 88"/>
              <a:gd name="T22" fmla="*/ 77 w 112"/>
              <a:gd name="T23" fmla="*/ 11 h 88"/>
              <a:gd name="T24" fmla="*/ 88 w 112"/>
              <a:gd name="T25" fmla="*/ 26 h 88"/>
              <a:gd name="T26" fmla="*/ 100 w 112"/>
              <a:gd name="T27" fmla="*/ 41 h 88"/>
              <a:gd name="T28" fmla="*/ 100 w 112"/>
              <a:gd name="T29" fmla="*/ 54 h 88"/>
              <a:gd name="T30" fmla="*/ 104 w 112"/>
              <a:gd name="T31" fmla="*/ 66 h 88"/>
              <a:gd name="T32" fmla="*/ 111 w 112"/>
              <a:gd name="T33" fmla="*/ 71 h 88"/>
              <a:gd name="T34" fmla="*/ 112 w 112"/>
              <a:gd name="T35" fmla="*/ 79 h 88"/>
              <a:gd name="T36" fmla="*/ 111 w 112"/>
              <a:gd name="T37" fmla="*/ 86 h 88"/>
              <a:gd name="T38" fmla="*/ 109 w 112"/>
              <a:gd name="T39" fmla="*/ 87 h 88"/>
              <a:gd name="T40" fmla="*/ 99 w 112"/>
              <a:gd name="T41" fmla="*/ 85 h 88"/>
              <a:gd name="T42" fmla="*/ 97 w 112"/>
              <a:gd name="T43" fmla="*/ 88 h 88"/>
              <a:gd name="T44" fmla="*/ 93 w 112"/>
              <a:gd name="T45" fmla="*/ 88 h 88"/>
              <a:gd name="T46" fmla="*/ 80 w 112"/>
              <a:gd name="T47" fmla="*/ 83 h 88"/>
              <a:gd name="T48" fmla="*/ 71 w 112"/>
              <a:gd name="T49" fmla="*/ 83 h 88"/>
              <a:gd name="T50" fmla="*/ 38 w 112"/>
              <a:gd name="T51" fmla="*/ 82 h 88"/>
              <a:gd name="T52" fmla="*/ 33 w 112"/>
              <a:gd name="T53" fmla="*/ 84 h 88"/>
              <a:gd name="T54" fmla="*/ 27 w 112"/>
              <a:gd name="T55" fmla="*/ 84 h 88"/>
              <a:gd name="T56" fmla="*/ 17 w 112"/>
              <a:gd name="T57" fmla="*/ 87 h 88"/>
              <a:gd name="T58" fmla="*/ 14 w 112"/>
              <a:gd name="T59" fmla="*/ 71 h 88"/>
              <a:gd name="T60" fmla="*/ 31 w 112"/>
              <a:gd name="T61" fmla="*/ 72 h 88"/>
              <a:gd name="T62" fmla="*/ 35 w 112"/>
              <a:gd name="T63" fmla="*/ 69 h 88"/>
              <a:gd name="T64" fmla="*/ 39 w 112"/>
              <a:gd name="T65" fmla="*/ 69 h 88"/>
              <a:gd name="T66" fmla="*/ 45 w 112"/>
              <a:gd name="T67" fmla="*/ 64 h 88"/>
              <a:gd name="T68" fmla="*/ 53 w 112"/>
              <a:gd name="T69" fmla="*/ 68 h 88"/>
              <a:gd name="T70" fmla="*/ 61 w 112"/>
              <a:gd name="T71" fmla="*/ 69 h 88"/>
              <a:gd name="T72" fmla="*/ 69 w 112"/>
              <a:gd name="T73" fmla="*/ 64 h 88"/>
              <a:gd name="T74" fmla="*/ 65 w 112"/>
              <a:gd name="T75" fmla="*/ 58 h 88"/>
              <a:gd name="T76" fmla="*/ 59 w 112"/>
              <a:gd name="T77" fmla="*/ 61 h 88"/>
              <a:gd name="T78" fmla="*/ 54 w 112"/>
              <a:gd name="T79" fmla="*/ 61 h 88"/>
              <a:gd name="T80" fmla="*/ 47 w 112"/>
              <a:gd name="T81" fmla="*/ 56 h 88"/>
              <a:gd name="T82" fmla="*/ 41 w 112"/>
              <a:gd name="T83" fmla="*/ 56 h 88"/>
              <a:gd name="T84" fmla="*/ 37 w 112"/>
              <a:gd name="T85" fmla="*/ 61 h 88"/>
              <a:gd name="T86" fmla="*/ 17 w 112"/>
              <a:gd name="T87" fmla="*/ 6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88">
                <a:moveTo>
                  <a:pt x="17" y="62"/>
                </a:moveTo>
                <a:lnTo>
                  <a:pt x="10" y="46"/>
                </a:lnTo>
                <a:lnTo>
                  <a:pt x="0" y="38"/>
                </a:lnTo>
                <a:lnTo>
                  <a:pt x="9" y="34"/>
                </a:lnTo>
                <a:lnTo>
                  <a:pt x="18" y="20"/>
                </a:lnTo>
                <a:lnTo>
                  <a:pt x="22" y="9"/>
                </a:lnTo>
                <a:lnTo>
                  <a:pt x="29" y="2"/>
                </a:lnTo>
                <a:lnTo>
                  <a:pt x="38" y="4"/>
                </a:lnTo>
                <a:lnTo>
                  <a:pt x="47" y="0"/>
                </a:lnTo>
                <a:lnTo>
                  <a:pt x="57" y="0"/>
                </a:lnTo>
                <a:lnTo>
                  <a:pt x="65" y="6"/>
                </a:lnTo>
                <a:lnTo>
                  <a:pt x="77" y="11"/>
                </a:lnTo>
                <a:lnTo>
                  <a:pt x="88" y="26"/>
                </a:lnTo>
                <a:lnTo>
                  <a:pt x="100" y="41"/>
                </a:lnTo>
                <a:lnTo>
                  <a:pt x="100" y="54"/>
                </a:lnTo>
                <a:lnTo>
                  <a:pt x="104" y="66"/>
                </a:lnTo>
                <a:lnTo>
                  <a:pt x="111" y="71"/>
                </a:lnTo>
                <a:lnTo>
                  <a:pt x="112" y="79"/>
                </a:lnTo>
                <a:lnTo>
                  <a:pt x="111" y="86"/>
                </a:lnTo>
                <a:lnTo>
                  <a:pt x="109" y="87"/>
                </a:lnTo>
                <a:lnTo>
                  <a:pt x="99" y="85"/>
                </a:lnTo>
                <a:lnTo>
                  <a:pt x="97" y="88"/>
                </a:lnTo>
                <a:lnTo>
                  <a:pt x="93" y="88"/>
                </a:lnTo>
                <a:lnTo>
                  <a:pt x="80" y="83"/>
                </a:lnTo>
                <a:lnTo>
                  <a:pt x="71" y="83"/>
                </a:lnTo>
                <a:lnTo>
                  <a:pt x="38" y="82"/>
                </a:lnTo>
                <a:lnTo>
                  <a:pt x="33" y="84"/>
                </a:lnTo>
                <a:lnTo>
                  <a:pt x="27" y="84"/>
                </a:lnTo>
                <a:lnTo>
                  <a:pt x="17" y="87"/>
                </a:lnTo>
                <a:lnTo>
                  <a:pt x="14" y="71"/>
                </a:lnTo>
                <a:lnTo>
                  <a:pt x="31" y="72"/>
                </a:lnTo>
                <a:lnTo>
                  <a:pt x="35" y="69"/>
                </a:lnTo>
                <a:lnTo>
                  <a:pt x="39" y="69"/>
                </a:lnTo>
                <a:lnTo>
                  <a:pt x="45" y="64"/>
                </a:lnTo>
                <a:lnTo>
                  <a:pt x="53" y="68"/>
                </a:lnTo>
                <a:lnTo>
                  <a:pt x="61" y="69"/>
                </a:lnTo>
                <a:lnTo>
                  <a:pt x="69" y="64"/>
                </a:lnTo>
                <a:lnTo>
                  <a:pt x="65" y="58"/>
                </a:lnTo>
                <a:lnTo>
                  <a:pt x="59" y="61"/>
                </a:lnTo>
                <a:lnTo>
                  <a:pt x="54" y="61"/>
                </a:lnTo>
                <a:lnTo>
                  <a:pt x="47" y="56"/>
                </a:lnTo>
                <a:lnTo>
                  <a:pt x="41" y="56"/>
                </a:lnTo>
                <a:lnTo>
                  <a:pt x="37" y="61"/>
                </a:lnTo>
                <a:lnTo>
                  <a:pt x="17" y="62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84" name="Freeform 179"/>
          <p:cNvSpPr>
            <a:spLocks/>
          </p:cNvSpPr>
          <p:nvPr/>
        </p:nvSpPr>
        <p:spPr bwMode="auto">
          <a:xfrm>
            <a:off x="3797300" y="3578225"/>
            <a:ext cx="87313" cy="107950"/>
          </a:xfrm>
          <a:custGeom>
            <a:avLst/>
            <a:gdLst>
              <a:gd name="T0" fmla="*/ 33 w 55"/>
              <a:gd name="T1" fmla="*/ 68 h 68"/>
              <a:gd name="T2" fmla="*/ 28 w 55"/>
              <a:gd name="T3" fmla="*/ 66 h 68"/>
              <a:gd name="T4" fmla="*/ 15 w 55"/>
              <a:gd name="T5" fmla="*/ 58 h 68"/>
              <a:gd name="T6" fmla="*/ 5 w 55"/>
              <a:gd name="T7" fmla="*/ 46 h 68"/>
              <a:gd name="T8" fmla="*/ 2 w 55"/>
              <a:gd name="T9" fmla="*/ 39 h 68"/>
              <a:gd name="T10" fmla="*/ 0 w 55"/>
              <a:gd name="T11" fmla="*/ 23 h 68"/>
              <a:gd name="T12" fmla="*/ 10 w 55"/>
              <a:gd name="T13" fmla="*/ 14 h 68"/>
              <a:gd name="T14" fmla="*/ 12 w 55"/>
              <a:gd name="T15" fmla="*/ 8 h 68"/>
              <a:gd name="T16" fmla="*/ 15 w 55"/>
              <a:gd name="T17" fmla="*/ 4 h 68"/>
              <a:gd name="T18" fmla="*/ 20 w 55"/>
              <a:gd name="T19" fmla="*/ 4 h 68"/>
              <a:gd name="T20" fmla="*/ 24 w 55"/>
              <a:gd name="T21" fmla="*/ 0 h 68"/>
              <a:gd name="T22" fmla="*/ 39 w 55"/>
              <a:gd name="T23" fmla="*/ 0 h 68"/>
              <a:gd name="T24" fmla="*/ 44 w 55"/>
              <a:gd name="T25" fmla="*/ 7 h 68"/>
              <a:gd name="T26" fmla="*/ 48 w 55"/>
              <a:gd name="T27" fmla="*/ 16 h 68"/>
              <a:gd name="T28" fmla="*/ 47 w 55"/>
              <a:gd name="T29" fmla="*/ 22 h 68"/>
              <a:gd name="T30" fmla="*/ 50 w 55"/>
              <a:gd name="T31" fmla="*/ 27 h 68"/>
              <a:gd name="T32" fmla="*/ 50 w 55"/>
              <a:gd name="T33" fmla="*/ 35 h 68"/>
              <a:gd name="T34" fmla="*/ 55 w 55"/>
              <a:gd name="T35" fmla="*/ 34 h 68"/>
              <a:gd name="T36" fmla="*/ 46 w 55"/>
              <a:gd name="T37" fmla="*/ 43 h 68"/>
              <a:gd name="T38" fmla="*/ 38 w 55"/>
              <a:gd name="T39" fmla="*/ 55 h 68"/>
              <a:gd name="T40" fmla="*/ 37 w 55"/>
              <a:gd name="T41" fmla="*/ 61 h 68"/>
              <a:gd name="T42" fmla="*/ 33 w 55"/>
              <a:gd name="T4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" h="68">
                <a:moveTo>
                  <a:pt x="33" y="68"/>
                </a:moveTo>
                <a:lnTo>
                  <a:pt x="28" y="66"/>
                </a:lnTo>
                <a:lnTo>
                  <a:pt x="15" y="58"/>
                </a:lnTo>
                <a:lnTo>
                  <a:pt x="5" y="46"/>
                </a:lnTo>
                <a:lnTo>
                  <a:pt x="2" y="39"/>
                </a:lnTo>
                <a:lnTo>
                  <a:pt x="0" y="23"/>
                </a:lnTo>
                <a:lnTo>
                  <a:pt x="10" y="14"/>
                </a:lnTo>
                <a:lnTo>
                  <a:pt x="12" y="8"/>
                </a:lnTo>
                <a:lnTo>
                  <a:pt x="15" y="4"/>
                </a:lnTo>
                <a:lnTo>
                  <a:pt x="20" y="4"/>
                </a:lnTo>
                <a:lnTo>
                  <a:pt x="24" y="0"/>
                </a:lnTo>
                <a:lnTo>
                  <a:pt x="39" y="0"/>
                </a:lnTo>
                <a:lnTo>
                  <a:pt x="44" y="7"/>
                </a:lnTo>
                <a:lnTo>
                  <a:pt x="48" y="16"/>
                </a:lnTo>
                <a:lnTo>
                  <a:pt x="47" y="22"/>
                </a:lnTo>
                <a:lnTo>
                  <a:pt x="50" y="27"/>
                </a:lnTo>
                <a:lnTo>
                  <a:pt x="50" y="35"/>
                </a:lnTo>
                <a:lnTo>
                  <a:pt x="55" y="34"/>
                </a:lnTo>
                <a:lnTo>
                  <a:pt x="46" y="43"/>
                </a:lnTo>
                <a:lnTo>
                  <a:pt x="38" y="55"/>
                </a:lnTo>
                <a:lnTo>
                  <a:pt x="37" y="61"/>
                </a:lnTo>
                <a:lnTo>
                  <a:pt x="33" y="68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86" name="Freeform 181"/>
          <p:cNvSpPr>
            <a:spLocks/>
          </p:cNvSpPr>
          <p:nvPr/>
        </p:nvSpPr>
        <p:spPr bwMode="auto">
          <a:xfrm>
            <a:off x="5418137" y="3530600"/>
            <a:ext cx="185738" cy="114300"/>
          </a:xfrm>
          <a:custGeom>
            <a:avLst/>
            <a:gdLst>
              <a:gd name="T0" fmla="*/ 117 w 117"/>
              <a:gd name="T1" fmla="*/ 42 h 72"/>
              <a:gd name="T2" fmla="*/ 109 w 117"/>
              <a:gd name="T3" fmla="*/ 55 h 72"/>
              <a:gd name="T4" fmla="*/ 97 w 117"/>
              <a:gd name="T5" fmla="*/ 72 h 72"/>
              <a:gd name="T6" fmla="*/ 82 w 117"/>
              <a:gd name="T7" fmla="*/ 72 h 72"/>
              <a:gd name="T8" fmla="*/ 21 w 117"/>
              <a:gd name="T9" fmla="*/ 47 h 72"/>
              <a:gd name="T10" fmla="*/ 14 w 117"/>
              <a:gd name="T11" fmla="*/ 40 h 72"/>
              <a:gd name="T12" fmla="*/ 7 w 117"/>
              <a:gd name="T13" fmla="*/ 30 h 72"/>
              <a:gd name="T14" fmla="*/ 0 w 117"/>
              <a:gd name="T15" fmla="*/ 19 h 72"/>
              <a:gd name="T16" fmla="*/ 3 w 117"/>
              <a:gd name="T17" fmla="*/ 11 h 72"/>
              <a:gd name="T18" fmla="*/ 10 w 117"/>
              <a:gd name="T19" fmla="*/ 0 h 72"/>
              <a:gd name="T20" fmla="*/ 16 w 117"/>
              <a:gd name="T21" fmla="*/ 4 h 72"/>
              <a:gd name="T22" fmla="*/ 20 w 117"/>
              <a:gd name="T23" fmla="*/ 13 h 72"/>
              <a:gd name="T24" fmla="*/ 28 w 117"/>
              <a:gd name="T25" fmla="*/ 21 h 72"/>
              <a:gd name="T26" fmla="*/ 37 w 117"/>
              <a:gd name="T27" fmla="*/ 21 h 72"/>
              <a:gd name="T28" fmla="*/ 54 w 117"/>
              <a:gd name="T29" fmla="*/ 16 h 72"/>
              <a:gd name="T30" fmla="*/ 74 w 117"/>
              <a:gd name="T31" fmla="*/ 14 h 72"/>
              <a:gd name="T32" fmla="*/ 90 w 117"/>
              <a:gd name="T33" fmla="*/ 7 h 72"/>
              <a:gd name="T34" fmla="*/ 99 w 117"/>
              <a:gd name="T35" fmla="*/ 6 h 72"/>
              <a:gd name="T36" fmla="*/ 105 w 117"/>
              <a:gd name="T37" fmla="*/ 2 h 72"/>
              <a:gd name="T38" fmla="*/ 116 w 117"/>
              <a:gd name="T39" fmla="*/ 1 h 72"/>
              <a:gd name="T40" fmla="*/ 116 w 117"/>
              <a:gd name="T41" fmla="*/ 2 h 72"/>
              <a:gd name="T42" fmla="*/ 116 w 117"/>
              <a:gd name="T43" fmla="*/ 10 h 72"/>
              <a:gd name="T44" fmla="*/ 117 w 117"/>
              <a:gd name="T45" fmla="*/ 31 h 72"/>
              <a:gd name="T46" fmla="*/ 117 w 117"/>
              <a:gd name="T47" fmla="*/ 4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7" h="72">
                <a:moveTo>
                  <a:pt x="117" y="42"/>
                </a:moveTo>
                <a:lnTo>
                  <a:pt x="109" y="55"/>
                </a:lnTo>
                <a:lnTo>
                  <a:pt x="97" y="72"/>
                </a:lnTo>
                <a:lnTo>
                  <a:pt x="82" y="72"/>
                </a:lnTo>
                <a:lnTo>
                  <a:pt x="21" y="47"/>
                </a:lnTo>
                <a:lnTo>
                  <a:pt x="14" y="40"/>
                </a:lnTo>
                <a:lnTo>
                  <a:pt x="7" y="30"/>
                </a:lnTo>
                <a:lnTo>
                  <a:pt x="0" y="19"/>
                </a:lnTo>
                <a:lnTo>
                  <a:pt x="3" y="11"/>
                </a:lnTo>
                <a:lnTo>
                  <a:pt x="10" y="0"/>
                </a:lnTo>
                <a:lnTo>
                  <a:pt x="16" y="4"/>
                </a:lnTo>
                <a:lnTo>
                  <a:pt x="20" y="13"/>
                </a:lnTo>
                <a:lnTo>
                  <a:pt x="28" y="21"/>
                </a:lnTo>
                <a:lnTo>
                  <a:pt x="37" y="21"/>
                </a:lnTo>
                <a:lnTo>
                  <a:pt x="54" y="16"/>
                </a:lnTo>
                <a:lnTo>
                  <a:pt x="74" y="14"/>
                </a:lnTo>
                <a:lnTo>
                  <a:pt x="90" y="7"/>
                </a:lnTo>
                <a:lnTo>
                  <a:pt x="99" y="6"/>
                </a:lnTo>
                <a:lnTo>
                  <a:pt x="105" y="2"/>
                </a:lnTo>
                <a:lnTo>
                  <a:pt x="116" y="1"/>
                </a:lnTo>
                <a:lnTo>
                  <a:pt x="116" y="2"/>
                </a:lnTo>
                <a:lnTo>
                  <a:pt x="116" y="10"/>
                </a:lnTo>
                <a:lnTo>
                  <a:pt x="117" y="31"/>
                </a:lnTo>
                <a:lnTo>
                  <a:pt x="117" y="42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87" name="Freeform 182"/>
          <p:cNvSpPr>
            <a:spLocks/>
          </p:cNvSpPr>
          <p:nvPr/>
        </p:nvSpPr>
        <p:spPr bwMode="auto">
          <a:xfrm>
            <a:off x="5376862" y="3513137"/>
            <a:ext cx="287338" cy="450850"/>
          </a:xfrm>
          <a:custGeom>
            <a:avLst/>
            <a:gdLst>
              <a:gd name="T0" fmla="*/ 156 w 181"/>
              <a:gd name="T1" fmla="*/ 9 h 284"/>
              <a:gd name="T2" fmla="*/ 166 w 181"/>
              <a:gd name="T3" fmla="*/ 7 h 284"/>
              <a:gd name="T4" fmla="*/ 174 w 181"/>
              <a:gd name="T5" fmla="*/ 0 h 284"/>
              <a:gd name="T6" fmla="*/ 181 w 181"/>
              <a:gd name="T7" fmla="*/ 0 h 284"/>
              <a:gd name="T8" fmla="*/ 181 w 181"/>
              <a:gd name="T9" fmla="*/ 5 h 284"/>
              <a:gd name="T10" fmla="*/ 180 w 181"/>
              <a:gd name="T11" fmla="*/ 18 h 284"/>
              <a:gd name="T12" fmla="*/ 181 w 181"/>
              <a:gd name="T13" fmla="*/ 28 h 284"/>
              <a:gd name="T14" fmla="*/ 177 w 181"/>
              <a:gd name="T15" fmla="*/ 36 h 284"/>
              <a:gd name="T16" fmla="*/ 173 w 181"/>
              <a:gd name="T17" fmla="*/ 58 h 284"/>
              <a:gd name="T18" fmla="*/ 165 w 181"/>
              <a:gd name="T19" fmla="*/ 81 h 284"/>
              <a:gd name="T20" fmla="*/ 154 w 181"/>
              <a:gd name="T21" fmla="*/ 108 h 284"/>
              <a:gd name="T22" fmla="*/ 139 w 181"/>
              <a:gd name="T23" fmla="*/ 139 h 284"/>
              <a:gd name="T24" fmla="*/ 124 w 181"/>
              <a:gd name="T25" fmla="*/ 162 h 284"/>
              <a:gd name="T26" fmla="*/ 103 w 181"/>
              <a:gd name="T27" fmla="*/ 190 h 284"/>
              <a:gd name="T28" fmla="*/ 85 w 181"/>
              <a:gd name="T29" fmla="*/ 207 h 284"/>
              <a:gd name="T30" fmla="*/ 57 w 181"/>
              <a:gd name="T31" fmla="*/ 228 h 284"/>
              <a:gd name="T32" fmla="*/ 40 w 181"/>
              <a:gd name="T33" fmla="*/ 243 h 284"/>
              <a:gd name="T34" fmla="*/ 20 w 181"/>
              <a:gd name="T35" fmla="*/ 269 h 284"/>
              <a:gd name="T36" fmla="*/ 15 w 181"/>
              <a:gd name="T37" fmla="*/ 280 h 284"/>
              <a:gd name="T38" fmla="*/ 11 w 181"/>
              <a:gd name="T39" fmla="*/ 284 h 284"/>
              <a:gd name="T40" fmla="*/ 1 w 181"/>
              <a:gd name="T41" fmla="*/ 267 h 284"/>
              <a:gd name="T42" fmla="*/ 0 w 181"/>
              <a:gd name="T43" fmla="*/ 191 h 284"/>
              <a:gd name="T44" fmla="*/ 16 w 181"/>
              <a:gd name="T45" fmla="*/ 168 h 284"/>
              <a:gd name="T46" fmla="*/ 21 w 181"/>
              <a:gd name="T47" fmla="*/ 161 h 284"/>
              <a:gd name="T48" fmla="*/ 33 w 181"/>
              <a:gd name="T49" fmla="*/ 161 h 284"/>
              <a:gd name="T50" fmla="*/ 49 w 181"/>
              <a:gd name="T51" fmla="*/ 146 h 284"/>
              <a:gd name="T52" fmla="*/ 73 w 181"/>
              <a:gd name="T53" fmla="*/ 146 h 284"/>
              <a:gd name="T54" fmla="*/ 123 w 181"/>
              <a:gd name="T55" fmla="*/ 83 h 284"/>
              <a:gd name="T56" fmla="*/ 135 w 181"/>
              <a:gd name="T57" fmla="*/ 66 h 284"/>
              <a:gd name="T58" fmla="*/ 143 w 181"/>
              <a:gd name="T59" fmla="*/ 53 h 284"/>
              <a:gd name="T60" fmla="*/ 143 w 181"/>
              <a:gd name="T61" fmla="*/ 42 h 284"/>
              <a:gd name="T62" fmla="*/ 142 w 181"/>
              <a:gd name="T63" fmla="*/ 21 h 284"/>
              <a:gd name="T64" fmla="*/ 142 w 181"/>
              <a:gd name="T65" fmla="*/ 13 h 284"/>
              <a:gd name="T66" fmla="*/ 142 w 181"/>
              <a:gd name="T67" fmla="*/ 12 h 284"/>
              <a:gd name="T68" fmla="*/ 148 w 181"/>
              <a:gd name="T69" fmla="*/ 12 h 284"/>
              <a:gd name="T70" fmla="*/ 156 w 181"/>
              <a:gd name="T71" fmla="*/ 9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1" h="284">
                <a:moveTo>
                  <a:pt x="156" y="9"/>
                </a:moveTo>
                <a:lnTo>
                  <a:pt x="166" y="7"/>
                </a:lnTo>
                <a:lnTo>
                  <a:pt x="174" y="0"/>
                </a:lnTo>
                <a:lnTo>
                  <a:pt x="181" y="0"/>
                </a:lnTo>
                <a:lnTo>
                  <a:pt x="181" y="5"/>
                </a:lnTo>
                <a:lnTo>
                  <a:pt x="180" y="18"/>
                </a:lnTo>
                <a:lnTo>
                  <a:pt x="181" y="28"/>
                </a:lnTo>
                <a:lnTo>
                  <a:pt x="177" y="36"/>
                </a:lnTo>
                <a:lnTo>
                  <a:pt x="173" y="58"/>
                </a:lnTo>
                <a:lnTo>
                  <a:pt x="165" y="81"/>
                </a:lnTo>
                <a:lnTo>
                  <a:pt x="154" y="108"/>
                </a:lnTo>
                <a:lnTo>
                  <a:pt x="139" y="139"/>
                </a:lnTo>
                <a:lnTo>
                  <a:pt x="124" y="162"/>
                </a:lnTo>
                <a:lnTo>
                  <a:pt x="103" y="190"/>
                </a:lnTo>
                <a:lnTo>
                  <a:pt x="85" y="207"/>
                </a:lnTo>
                <a:lnTo>
                  <a:pt x="57" y="228"/>
                </a:lnTo>
                <a:lnTo>
                  <a:pt x="40" y="243"/>
                </a:lnTo>
                <a:lnTo>
                  <a:pt x="20" y="269"/>
                </a:lnTo>
                <a:lnTo>
                  <a:pt x="15" y="280"/>
                </a:lnTo>
                <a:lnTo>
                  <a:pt x="11" y="284"/>
                </a:lnTo>
                <a:lnTo>
                  <a:pt x="1" y="267"/>
                </a:lnTo>
                <a:lnTo>
                  <a:pt x="0" y="191"/>
                </a:lnTo>
                <a:lnTo>
                  <a:pt x="16" y="168"/>
                </a:lnTo>
                <a:lnTo>
                  <a:pt x="21" y="161"/>
                </a:lnTo>
                <a:lnTo>
                  <a:pt x="33" y="161"/>
                </a:lnTo>
                <a:lnTo>
                  <a:pt x="49" y="146"/>
                </a:lnTo>
                <a:lnTo>
                  <a:pt x="73" y="146"/>
                </a:lnTo>
                <a:lnTo>
                  <a:pt x="123" y="83"/>
                </a:lnTo>
                <a:lnTo>
                  <a:pt x="135" y="66"/>
                </a:lnTo>
                <a:lnTo>
                  <a:pt x="143" y="53"/>
                </a:lnTo>
                <a:lnTo>
                  <a:pt x="143" y="42"/>
                </a:lnTo>
                <a:lnTo>
                  <a:pt x="142" y="21"/>
                </a:lnTo>
                <a:lnTo>
                  <a:pt x="142" y="13"/>
                </a:lnTo>
                <a:lnTo>
                  <a:pt x="142" y="12"/>
                </a:lnTo>
                <a:lnTo>
                  <a:pt x="148" y="12"/>
                </a:lnTo>
                <a:lnTo>
                  <a:pt x="156" y="9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93" name="Freeform 188"/>
          <p:cNvSpPr>
            <a:spLocks/>
          </p:cNvSpPr>
          <p:nvPr/>
        </p:nvSpPr>
        <p:spPr bwMode="auto">
          <a:xfrm>
            <a:off x="5048250" y="4754563"/>
            <a:ext cx="38100" cy="53975"/>
          </a:xfrm>
          <a:custGeom>
            <a:avLst/>
            <a:gdLst>
              <a:gd name="T0" fmla="*/ 24 w 24"/>
              <a:gd name="T1" fmla="*/ 23 h 34"/>
              <a:gd name="T2" fmla="*/ 20 w 24"/>
              <a:gd name="T3" fmla="*/ 32 h 34"/>
              <a:gd name="T4" fmla="*/ 10 w 24"/>
              <a:gd name="T5" fmla="*/ 34 h 34"/>
              <a:gd name="T6" fmla="*/ 0 w 24"/>
              <a:gd name="T7" fmla="*/ 23 h 34"/>
              <a:gd name="T8" fmla="*/ 0 w 24"/>
              <a:gd name="T9" fmla="*/ 16 h 34"/>
              <a:gd name="T10" fmla="*/ 6 w 24"/>
              <a:gd name="T11" fmla="*/ 8 h 34"/>
              <a:gd name="T12" fmla="*/ 8 w 24"/>
              <a:gd name="T13" fmla="*/ 2 h 34"/>
              <a:gd name="T14" fmla="*/ 13 w 24"/>
              <a:gd name="T15" fmla="*/ 0 h 34"/>
              <a:gd name="T16" fmla="*/ 22 w 24"/>
              <a:gd name="T17" fmla="*/ 4 h 34"/>
              <a:gd name="T18" fmla="*/ 24 w 24"/>
              <a:gd name="T19" fmla="*/ 14 h 34"/>
              <a:gd name="T20" fmla="*/ 24 w 24"/>
              <a:gd name="T21" fmla="*/ 2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34">
                <a:moveTo>
                  <a:pt x="24" y="23"/>
                </a:moveTo>
                <a:lnTo>
                  <a:pt x="20" y="32"/>
                </a:lnTo>
                <a:lnTo>
                  <a:pt x="10" y="34"/>
                </a:lnTo>
                <a:lnTo>
                  <a:pt x="0" y="23"/>
                </a:lnTo>
                <a:lnTo>
                  <a:pt x="0" y="16"/>
                </a:lnTo>
                <a:lnTo>
                  <a:pt x="6" y="8"/>
                </a:lnTo>
                <a:lnTo>
                  <a:pt x="8" y="2"/>
                </a:lnTo>
                <a:lnTo>
                  <a:pt x="13" y="0"/>
                </a:lnTo>
                <a:lnTo>
                  <a:pt x="22" y="4"/>
                </a:lnTo>
                <a:lnTo>
                  <a:pt x="24" y="14"/>
                </a:lnTo>
                <a:lnTo>
                  <a:pt x="24" y="23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95" name="Freeform 190"/>
          <p:cNvSpPr>
            <a:spLocks/>
          </p:cNvSpPr>
          <p:nvPr/>
        </p:nvSpPr>
        <p:spPr bwMode="auto">
          <a:xfrm>
            <a:off x="4573587" y="3136900"/>
            <a:ext cx="298450" cy="527050"/>
          </a:xfrm>
          <a:custGeom>
            <a:avLst/>
            <a:gdLst>
              <a:gd name="T0" fmla="*/ 18 w 188"/>
              <a:gd name="T1" fmla="*/ 219 h 332"/>
              <a:gd name="T2" fmla="*/ 19 w 188"/>
              <a:gd name="T3" fmla="*/ 209 h 332"/>
              <a:gd name="T4" fmla="*/ 8 w 188"/>
              <a:gd name="T5" fmla="*/ 209 h 332"/>
              <a:gd name="T6" fmla="*/ 8 w 188"/>
              <a:gd name="T7" fmla="*/ 196 h 332"/>
              <a:gd name="T8" fmla="*/ 0 w 188"/>
              <a:gd name="T9" fmla="*/ 188 h 332"/>
              <a:gd name="T10" fmla="*/ 7 w 188"/>
              <a:gd name="T11" fmla="*/ 161 h 332"/>
              <a:gd name="T12" fmla="*/ 30 w 188"/>
              <a:gd name="T13" fmla="*/ 141 h 332"/>
              <a:gd name="T14" fmla="*/ 30 w 188"/>
              <a:gd name="T15" fmla="*/ 114 h 332"/>
              <a:gd name="T16" fmla="*/ 37 w 188"/>
              <a:gd name="T17" fmla="*/ 72 h 332"/>
              <a:gd name="T18" fmla="*/ 40 w 188"/>
              <a:gd name="T19" fmla="*/ 63 h 332"/>
              <a:gd name="T20" fmla="*/ 33 w 188"/>
              <a:gd name="T21" fmla="*/ 56 h 332"/>
              <a:gd name="T22" fmla="*/ 32 w 188"/>
              <a:gd name="T23" fmla="*/ 49 h 332"/>
              <a:gd name="T24" fmla="*/ 25 w 188"/>
              <a:gd name="T25" fmla="*/ 44 h 332"/>
              <a:gd name="T26" fmla="*/ 20 w 188"/>
              <a:gd name="T27" fmla="*/ 11 h 332"/>
              <a:gd name="T28" fmla="*/ 38 w 188"/>
              <a:gd name="T29" fmla="*/ 0 h 332"/>
              <a:gd name="T30" fmla="*/ 111 w 188"/>
              <a:gd name="T31" fmla="*/ 40 h 332"/>
              <a:gd name="T32" fmla="*/ 184 w 188"/>
              <a:gd name="T33" fmla="*/ 80 h 332"/>
              <a:gd name="T34" fmla="*/ 188 w 188"/>
              <a:gd name="T35" fmla="*/ 162 h 332"/>
              <a:gd name="T36" fmla="*/ 172 w 188"/>
              <a:gd name="T37" fmla="*/ 161 h 332"/>
              <a:gd name="T38" fmla="*/ 164 w 188"/>
              <a:gd name="T39" fmla="*/ 176 h 332"/>
              <a:gd name="T40" fmla="*/ 160 w 188"/>
              <a:gd name="T41" fmla="*/ 189 h 332"/>
              <a:gd name="T42" fmla="*/ 163 w 188"/>
              <a:gd name="T43" fmla="*/ 194 h 332"/>
              <a:gd name="T44" fmla="*/ 158 w 188"/>
              <a:gd name="T45" fmla="*/ 200 h 332"/>
              <a:gd name="T46" fmla="*/ 160 w 188"/>
              <a:gd name="T47" fmla="*/ 209 h 332"/>
              <a:gd name="T48" fmla="*/ 155 w 188"/>
              <a:gd name="T49" fmla="*/ 217 h 332"/>
              <a:gd name="T50" fmla="*/ 154 w 188"/>
              <a:gd name="T51" fmla="*/ 225 h 332"/>
              <a:gd name="T52" fmla="*/ 160 w 188"/>
              <a:gd name="T53" fmla="*/ 224 h 332"/>
              <a:gd name="T54" fmla="*/ 164 w 188"/>
              <a:gd name="T55" fmla="*/ 232 h 332"/>
              <a:gd name="T56" fmla="*/ 164 w 188"/>
              <a:gd name="T57" fmla="*/ 244 h 332"/>
              <a:gd name="T58" fmla="*/ 171 w 188"/>
              <a:gd name="T59" fmla="*/ 250 h 332"/>
              <a:gd name="T60" fmla="*/ 171 w 188"/>
              <a:gd name="T61" fmla="*/ 255 h 332"/>
              <a:gd name="T62" fmla="*/ 160 w 188"/>
              <a:gd name="T63" fmla="*/ 258 h 332"/>
              <a:gd name="T64" fmla="*/ 151 w 188"/>
              <a:gd name="T65" fmla="*/ 267 h 332"/>
              <a:gd name="T66" fmla="*/ 138 w 188"/>
              <a:gd name="T67" fmla="*/ 290 h 332"/>
              <a:gd name="T68" fmla="*/ 121 w 188"/>
              <a:gd name="T69" fmla="*/ 299 h 332"/>
              <a:gd name="T70" fmla="*/ 103 w 188"/>
              <a:gd name="T71" fmla="*/ 298 h 332"/>
              <a:gd name="T72" fmla="*/ 98 w 188"/>
              <a:gd name="T73" fmla="*/ 300 h 332"/>
              <a:gd name="T74" fmla="*/ 100 w 188"/>
              <a:gd name="T75" fmla="*/ 307 h 332"/>
              <a:gd name="T76" fmla="*/ 90 w 188"/>
              <a:gd name="T77" fmla="*/ 314 h 332"/>
              <a:gd name="T78" fmla="*/ 83 w 188"/>
              <a:gd name="T79" fmla="*/ 323 h 332"/>
              <a:gd name="T80" fmla="*/ 59 w 188"/>
              <a:gd name="T81" fmla="*/ 330 h 332"/>
              <a:gd name="T82" fmla="*/ 55 w 188"/>
              <a:gd name="T83" fmla="*/ 326 h 332"/>
              <a:gd name="T84" fmla="*/ 52 w 188"/>
              <a:gd name="T85" fmla="*/ 325 h 332"/>
              <a:gd name="T86" fmla="*/ 48 w 188"/>
              <a:gd name="T87" fmla="*/ 331 h 332"/>
              <a:gd name="T88" fmla="*/ 33 w 188"/>
              <a:gd name="T89" fmla="*/ 332 h 332"/>
              <a:gd name="T90" fmla="*/ 36 w 188"/>
              <a:gd name="T91" fmla="*/ 326 h 332"/>
              <a:gd name="T92" fmla="*/ 30 w 188"/>
              <a:gd name="T93" fmla="*/ 312 h 332"/>
              <a:gd name="T94" fmla="*/ 28 w 188"/>
              <a:gd name="T95" fmla="*/ 304 h 332"/>
              <a:gd name="T96" fmla="*/ 20 w 188"/>
              <a:gd name="T97" fmla="*/ 300 h 332"/>
              <a:gd name="T98" fmla="*/ 9 w 188"/>
              <a:gd name="T99" fmla="*/ 288 h 332"/>
              <a:gd name="T100" fmla="*/ 13 w 188"/>
              <a:gd name="T101" fmla="*/ 278 h 332"/>
              <a:gd name="T102" fmla="*/ 21 w 188"/>
              <a:gd name="T103" fmla="*/ 280 h 332"/>
              <a:gd name="T104" fmla="*/ 26 w 188"/>
              <a:gd name="T105" fmla="*/ 279 h 332"/>
              <a:gd name="T106" fmla="*/ 36 w 188"/>
              <a:gd name="T107" fmla="*/ 279 h 332"/>
              <a:gd name="T108" fmla="*/ 26 w 188"/>
              <a:gd name="T109" fmla="*/ 260 h 332"/>
              <a:gd name="T110" fmla="*/ 27 w 188"/>
              <a:gd name="T111" fmla="*/ 246 h 332"/>
              <a:gd name="T112" fmla="*/ 25 w 188"/>
              <a:gd name="T113" fmla="*/ 233 h 332"/>
              <a:gd name="T114" fmla="*/ 18 w 188"/>
              <a:gd name="T115" fmla="*/ 219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8" h="332">
                <a:moveTo>
                  <a:pt x="18" y="219"/>
                </a:moveTo>
                <a:lnTo>
                  <a:pt x="19" y="209"/>
                </a:lnTo>
                <a:lnTo>
                  <a:pt x="8" y="209"/>
                </a:lnTo>
                <a:lnTo>
                  <a:pt x="8" y="196"/>
                </a:lnTo>
                <a:lnTo>
                  <a:pt x="0" y="188"/>
                </a:lnTo>
                <a:lnTo>
                  <a:pt x="7" y="161"/>
                </a:lnTo>
                <a:lnTo>
                  <a:pt x="30" y="141"/>
                </a:lnTo>
                <a:lnTo>
                  <a:pt x="30" y="114"/>
                </a:lnTo>
                <a:lnTo>
                  <a:pt x="37" y="72"/>
                </a:lnTo>
                <a:lnTo>
                  <a:pt x="40" y="63"/>
                </a:lnTo>
                <a:lnTo>
                  <a:pt x="33" y="56"/>
                </a:lnTo>
                <a:lnTo>
                  <a:pt x="32" y="49"/>
                </a:lnTo>
                <a:lnTo>
                  <a:pt x="25" y="44"/>
                </a:lnTo>
                <a:lnTo>
                  <a:pt x="20" y="11"/>
                </a:lnTo>
                <a:lnTo>
                  <a:pt x="38" y="0"/>
                </a:lnTo>
                <a:lnTo>
                  <a:pt x="111" y="40"/>
                </a:lnTo>
                <a:lnTo>
                  <a:pt x="184" y="80"/>
                </a:lnTo>
                <a:lnTo>
                  <a:pt x="188" y="162"/>
                </a:lnTo>
                <a:lnTo>
                  <a:pt x="172" y="161"/>
                </a:lnTo>
                <a:lnTo>
                  <a:pt x="164" y="176"/>
                </a:lnTo>
                <a:lnTo>
                  <a:pt x="160" y="189"/>
                </a:lnTo>
                <a:lnTo>
                  <a:pt x="163" y="194"/>
                </a:lnTo>
                <a:lnTo>
                  <a:pt x="158" y="200"/>
                </a:lnTo>
                <a:lnTo>
                  <a:pt x="160" y="209"/>
                </a:lnTo>
                <a:lnTo>
                  <a:pt x="155" y="217"/>
                </a:lnTo>
                <a:lnTo>
                  <a:pt x="154" y="225"/>
                </a:lnTo>
                <a:lnTo>
                  <a:pt x="160" y="224"/>
                </a:lnTo>
                <a:lnTo>
                  <a:pt x="164" y="232"/>
                </a:lnTo>
                <a:lnTo>
                  <a:pt x="164" y="244"/>
                </a:lnTo>
                <a:lnTo>
                  <a:pt x="171" y="250"/>
                </a:lnTo>
                <a:lnTo>
                  <a:pt x="171" y="255"/>
                </a:lnTo>
                <a:lnTo>
                  <a:pt x="160" y="258"/>
                </a:lnTo>
                <a:lnTo>
                  <a:pt x="151" y="267"/>
                </a:lnTo>
                <a:lnTo>
                  <a:pt x="138" y="290"/>
                </a:lnTo>
                <a:lnTo>
                  <a:pt x="121" y="299"/>
                </a:lnTo>
                <a:lnTo>
                  <a:pt x="103" y="298"/>
                </a:lnTo>
                <a:lnTo>
                  <a:pt x="98" y="300"/>
                </a:lnTo>
                <a:lnTo>
                  <a:pt x="100" y="307"/>
                </a:lnTo>
                <a:lnTo>
                  <a:pt x="90" y="314"/>
                </a:lnTo>
                <a:lnTo>
                  <a:pt x="83" y="323"/>
                </a:lnTo>
                <a:lnTo>
                  <a:pt x="59" y="330"/>
                </a:lnTo>
                <a:lnTo>
                  <a:pt x="55" y="326"/>
                </a:lnTo>
                <a:lnTo>
                  <a:pt x="52" y="325"/>
                </a:lnTo>
                <a:lnTo>
                  <a:pt x="48" y="331"/>
                </a:lnTo>
                <a:lnTo>
                  <a:pt x="33" y="332"/>
                </a:lnTo>
                <a:lnTo>
                  <a:pt x="36" y="326"/>
                </a:lnTo>
                <a:lnTo>
                  <a:pt x="30" y="312"/>
                </a:lnTo>
                <a:lnTo>
                  <a:pt x="28" y="304"/>
                </a:lnTo>
                <a:lnTo>
                  <a:pt x="20" y="300"/>
                </a:lnTo>
                <a:lnTo>
                  <a:pt x="9" y="288"/>
                </a:lnTo>
                <a:lnTo>
                  <a:pt x="13" y="278"/>
                </a:lnTo>
                <a:lnTo>
                  <a:pt x="21" y="280"/>
                </a:lnTo>
                <a:lnTo>
                  <a:pt x="26" y="279"/>
                </a:lnTo>
                <a:lnTo>
                  <a:pt x="36" y="279"/>
                </a:lnTo>
                <a:lnTo>
                  <a:pt x="26" y="260"/>
                </a:lnTo>
                <a:lnTo>
                  <a:pt x="27" y="246"/>
                </a:lnTo>
                <a:lnTo>
                  <a:pt x="25" y="233"/>
                </a:lnTo>
                <a:lnTo>
                  <a:pt x="18" y="219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96" name="Freeform 191"/>
          <p:cNvSpPr>
            <a:spLocks/>
          </p:cNvSpPr>
          <p:nvPr/>
        </p:nvSpPr>
        <p:spPr bwMode="auto">
          <a:xfrm>
            <a:off x="4179887" y="3544888"/>
            <a:ext cx="55563" cy="168275"/>
          </a:xfrm>
          <a:custGeom>
            <a:avLst/>
            <a:gdLst>
              <a:gd name="T0" fmla="*/ 35 w 35"/>
              <a:gd name="T1" fmla="*/ 102 h 106"/>
              <a:gd name="T2" fmla="*/ 21 w 35"/>
              <a:gd name="T3" fmla="*/ 106 h 106"/>
              <a:gd name="T4" fmla="*/ 17 w 35"/>
              <a:gd name="T5" fmla="*/ 99 h 106"/>
              <a:gd name="T6" fmla="*/ 12 w 35"/>
              <a:gd name="T7" fmla="*/ 86 h 106"/>
              <a:gd name="T8" fmla="*/ 10 w 35"/>
              <a:gd name="T9" fmla="*/ 75 h 106"/>
              <a:gd name="T10" fmla="*/ 14 w 35"/>
              <a:gd name="T11" fmla="*/ 57 h 106"/>
              <a:gd name="T12" fmla="*/ 10 w 35"/>
              <a:gd name="T13" fmla="*/ 49 h 106"/>
              <a:gd name="T14" fmla="*/ 8 w 35"/>
              <a:gd name="T15" fmla="*/ 33 h 106"/>
              <a:gd name="T16" fmla="*/ 8 w 35"/>
              <a:gd name="T17" fmla="*/ 18 h 106"/>
              <a:gd name="T18" fmla="*/ 0 w 35"/>
              <a:gd name="T19" fmla="*/ 7 h 106"/>
              <a:gd name="T20" fmla="*/ 2 w 35"/>
              <a:gd name="T21" fmla="*/ 0 h 106"/>
              <a:gd name="T22" fmla="*/ 18 w 35"/>
              <a:gd name="T23" fmla="*/ 1 h 106"/>
              <a:gd name="T24" fmla="*/ 15 w 35"/>
              <a:gd name="T25" fmla="*/ 12 h 106"/>
              <a:gd name="T26" fmla="*/ 21 w 35"/>
              <a:gd name="T27" fmla="*/ 18 h 106"/>
              <a:gd name="T28" fmla="*/ 27 w 35"/>
              <a:gd name="T29" fmla="*/ 25 h 106"/>
              <a:gd name="T30" fmla="*/ 28 w 35"/>
              <a:gd name="T31" fmla="*/ 36 h 106"/>
              <a:gd name="T32" fmla="*/ 32 w 35"/>
              <a:gd name="T33" fmla="*/ 40 h 106"/>
              <a:gd name="T34" fmla="*/ 31 w 35"/>
              <a:gd name="T35" fmla="*/ 88 h 106"/>
              <a:gd name="T36" fmla="*/ 35 w 35"/>
              <a:gd name="T37" fmla="*/ 10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106">
                <a:moveTo>
                  <a:pt x="35" y="102"/>
                </a:moveTo>
                <a:lnTo>
                  <a:pt x="21" y="106"/>
                </a:lnTo>
                <a:lnTo>
                  <a:pt x="17" y="99"/>
                </a:lnTo>
                <a:lnTo>
                  <a:pt x="12" y="86"/>
                </a:lnTo>
                <a:lnTo>
                  <a:pt x="10" y="75"/>
                </a:lnTo>
                <a:lnTo>
                  <a:pt x="14" y="57"/>
                </a:lnTo>
                <a:lnTo>
                  <a:pt x="10" y="49"/>
                </a:lnTo>
                <a:lnTo>
                  <a:pt x="8" y="33"/>
                </a:lnTo>
                <a:lnTo>
                  <a:pt x="8" y="18"/>
                </a:lnTo>
                <a:lnTo>
                  <a:pt x="0" y="7"/>
                </a:lnTo>
                <a:lnTo>
                  <a:pt x="2" y="0"/>
                </a:lnTo>
                <a:lnTo>
                  <a:pt x="18" y="1"/>
                </a:lnTo>
                <a:lnTo>
                  <a:pt x="15" y="12"/>
                </a:lnTo>
                <a:lnTo>
                  <a:pt x="21" y="18"/>
                </a:lnTo>
                <a:lnTo>
                  <a:pt x="27" y="25"/>
                </a:lnTo>
                <a:lnTo>
                  <a:pt x="28" y="36"/>
                </a:lnTo>
                <a:lnTo>
                  <a:pt x="32" y="40"/>
                </a:lnTo>
                <a:lnTo>
                  <a:pt x="31" y="88"/>
                </a:lnTo>
                <a:lnTo>
                  <a:pt x="35" y="102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540" name="Freeform 197"/>
          <p:cNvSpPr>
            <a:spLocks/>
          </p:cNvSpPr>
          <p:nvPr/>
        </p:nvSpPr>
        <p:spPr bwMode="auto">
          <a:xfrm>
            <a:off x="4389437" y="2678112"/>
            <a:ext cx="111125" cy="231775"/>
          </a:xfrm>
          <a:custGeom>
            <a:avLst/>
            <a:gdLst>
              <a:gd name="T0" fmla="*/ 36 w 70"/>
              <a:gd name="T1" fmla="*/ 146 h 146"/>
              <a:gd name="T2" fmla="*/ 28 w 70"/>
              <a:gd name="T3" fmla="*/ 109 h 146"/>
              <a:gd name="T4" fmla="*/ 17 w 70"/>
              <a:gd name="T5" fmla="*/ 100 h 146"/>
              <a:gd name="T6" fmla="*/ 17 w 70"/>
              <a:gd name="T7" fmla="*/ 95 h 146"/>
              <a:gd name="T8" fmla="*/ 2 w 70"/>
              <a:gd name="T9" fmla="*/ 83 h 146"/>
              <a:gd name="T10" fmla="*/ 0 w 70"/>
              <a:gd name="T11" fmla="*/ 67 h 146"/>
              <a:gd name="T12" fmla="*/ 10 w 70"/>
              <a:gd name="T13" fmla="*/ 56 h 146"/>
              <a:gd name="T14" fmla="*/ 14 w 70"/>
              <a:gd name="T15" fmla="*/ 39 h 146"/>
              <a:gd name="T16" fmla="*/ 11 w 70"/>
              <a:gd name="T17" fmla="*/ 19 h 146"/>
              <a:gd name="T18" fmla="*/ 14 w 70"/>
              <a:gd name="T19" fmla="*/ 8 h 146"/>
              <a:gd name="T20" fmla="*/ 32 w 70"/>
              <a:gd name="T21" fmla="*/ 0 h 146"/>
              <a:gd name="T22" fmla="*/ 44 w 70"/>
              <a:gd name="T23" fmla="*/ 3 h 146"/>
              <a:gd name="T24" fmla="*/ 44 w 70"/>
              <a:gd name="T25" fmla="*/ 13 h 146"/>
              <a:gd name="T26" fmla="*/ 59 w 70"/>
              <a:gd name="T27" fmla="*/ 6 h 146"/>
              <a:gd name="T28" fmla="*/ 60 w 70"/>
              <a:gd name="T29" fmla="*/ 9 h 146"/>
              <a:gd name="T30" fmla="*/ 52 w 70"/>
              <a:gd name="T31" fmla="*/ 19 h 146"/>
              <a:gd name="T32" fmla="*/ 52 w 70"/>
              <a:gd name="T33" fmla="*/ 29 h 146"/>
              <a:gd name="T34" fmla="*/ 58 w 70"/>
              <a:gd name="T35" fmla="*/ 34 h 146"/>
              <a:gd name="T36" fmla="*/ 56 w 70"/>
              <a:gd name="T37" fmla="*/ 52 h 146"/>
              <a:gd name="T38" fmla="*/ 45 w 70"/>
              <a:gd name="T39" fmla="*/ 63 h 146"/>
              <a:gd name="T40" fmla="*/ 49 w 70"/>
              <a:gd name="T41" fmla="*/ 74 h 146"/>
              <a:gd name="T42" fmla="*/ 58 w 70"/>
              <a:gd name="T43" fmla="*/ 74 h 146"/>
              <a:gd name="T44" fmla="*/ 63 w 70"/>
              <a:gd name="T45" fmla="*/ 84 h 146"/>
              <a:gd name="T46" fmla="*/ 70 w 70"/>
              <a:gd name="T47" fmla="*/ 87 h 146"/>
              <a:gd name="T48" fmla="*/ 69 w 70"/>
              <a:gd name="T49" fmla="*/ 103 h 146"/>
              <a:gd name="T50" fmla="*/ 61 w 70"/>
              <a:gd name="T51" fmla="*/ 109 h 146"/>
              <a:gd name="T52" fmla="*/ 56 w 70"/>
              <a:gd name="T53" fmla="*/ 116 h 146"/>
              <a:gd name="T54" fmla="*/ 44 w 70"/>
              <a:gd name="T55" fmla="*/ 124 h 146"/>
              <a:gd name="T56" fmla="*/ 46 w 70"/>
              <a:gd name="T57" fmla="*/ 132 h 146"/>
              <a:gd name="T58" fmla="*/ 45 w 70"/>
              <a:gd name="T59" fmla="*/ 141 h 146"/>
              <a:gd name="T60" fmla="*/ 36 w 70"/>
              <a:gd name="T61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0" h="146">
                <a:moveTo>
                  <a:pt x="36" y="146"/>
                </a:moveTo>
                <a:lnTo>
                  <a:pt x="28" y="109"/>
                </a:lnTo>
                <a:lnTo>
                  <a:pt x="17" y="100"/>
                </a:lnTo>
                <a:lnTo>
                  <a:pt x="17" y="95"/>
                </a:lnTo>
                <a:lnTo>
                  <a:pt x="2" y="83"/>
                </a:lnTo>
                <a:lnTo>
                  <a:pt x="0" y="67"/>
                </a:lnTo>
                <a:lnTo>
                  <a:pt x="10" y="56"/>
                </a:lnTo>
                <a:lnTo>
                  <a:pt x="14" y="39"/>
                </a:lnTo>
                <a:lnTo>
                  <a:pt x="11" y="19"/>
                </a:lnTo>
                <a:lnTo>
                  <a:pt x="14" y="8"/>
                </a:lnTo>
                <a:lnTo>
                  <a:pt x="32" y="0"/>
                </a:lnTo>
                <a:lnTo>
                  <a:pt x="44" y="3"/>
                </a:lnTo>
                <a:lnTo>
                  <a:pt x="44" y="13"/>
                </a:lnTo>
                <a:lnTo>
                  <a:pt x="59" y="6"/>
                </a:lnTo>
                <a:lnTo>
                  <a:pt x="60" y="9"/>
                </a:lnTo>
                <a:lnTo>
                  <a:pt x="52" y="19"/>
                </a:lnTo>
                <a:lnTo>
                  <a:pt x="52" y="29"/>
                </a:lnTo>
                <a:lnTo>
                  <a:pt x="58" y="34"/>
                </a:lnTo>
                <a:lnTo>
                  <a:pt x="56" y="52"/>
                </a:lnTo>
                <a:lnTo>
                  <a:pt x="45" y="63"/>
                </a:lnTo>
                <a:lnTo>
                  <a:pt x="49" y="74"/>
                </a:lnTo>
                <a:lnTo>
                  <a:pt x="58" y="74"/>
                </a:lnTo>
                <a:lnTo>
                  <a:pt x="63" y="84"/>
                </a:lnTo>
                <a:lnTo>
                  <a:pt x="70" y="87"/>
                </a:lnTo>
                <a:lnTo>
                  <a:pt x="69" y="103"/>
                </a:lnTo>
                <a:lnTo>
                  <a:pt x="61" y="109"/>
                </a:lnTo>
                <a:lnTo>
                  <a:pt x="56" y="116"/>
                </a:lnTo>
                <a:lnTo>
                  <a:pt x="44" y="124"/>
                </a:lnTo>
                <a:lnTo>
                  <a:pt x="46" y="132"/>
                </a:lnTo>
                <a:lnTo>
                  <a:pt x="45" y="141"/>
                </a:lnTo>
                <a:lnTo>
                  <a:pt x="36" y="146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544" name="Freeform 201"/>
          <p:cNvSpPr>
            <a:spLocks/>
          </p:cNvSpPr>
          <p:nvPr/>
        </p:nvSpPr>
        <p:spPr bwMode="auto">
          <a:xfrm>
            <a:off x="5037137" y="3940175"/>
            <a:ext cx="315913" cy="355600"/>
          </a:xfrm>
          <a:custGeom>
            <a:avLst/>
            <a:gdLst>
              <a:gd name="T0" fmla="*/ 84 w 199"/>
              <a:gd name="T1" fmla="*/ 0 h 224"/>
              <a:gd name="T2" fmla="*/ 87 w 199"/>
              <a:gd name="T3" fmla="*/ 2 h 224"/>
              <a:gd name="T4" fmla="*/ 154 w 199"/>
              <a:gd name="T5" fmla="*/ 45 h 224"/>
              <a:gd name="T6" fmla="*/ 155 w 199"/>
              <a:gd name="T7" fmla="*/ 57 h 224"/>
              <a:gd name="T8" fmla="*/ 181 w 199"/>
              <a:gd name="T9" fmla="*/ 78 h 224"/>
              <a:gd name="T10" fmla="*/ 172 w 199"/>
              <a:gd name="T11" fmla="*/ 103 h 224"/>
              <a:gd name="T12" fmla="*/ 173 w 199"/>
              <a:gd name="T13" fmla="*/ 115 h 224"/>
              <a:gd name="T14" fmla="*/ 184 w 199"/>
              <a:gd name="T15" fmla="*/ 123 h 224"/>
              <a:gd name="T16" fmla="*/ 185 w 199"/>
              <a:gd name="T17" fmla="*/ 128 h 224"/>
              <a:gd name="T18" fmla="*/ 180 w 199"/>
              <a:gd name="T19" fmla="*/ 141 h 224"/>
              <a:gd name="T20" fmla="*/ 181 w 199"/>
              <a:gd name="T21" fmla="*/ 147 h 224"/>
              <a:gd name="T22" fmla="*/ 179 w 199"/>
              <a:gd name="T23" fmla="*/ 157 h 224"/>
              <a:gd name="T24" fmla="*/ 185 w 199"/>
              <a:gd name="T25" fmla="*/ 170 h 224"/>
              <a:gd name="T26" fmla="*/ 192 w 199"/>
              <a:gd name="T27" fmla="*/ 190 h 224"/>
              <a:gd name="T28" fmla="*/ 199 w 199"/>
              <a:gd name="T29" fmla="*/ 195 h 224"/>
              <a:gd name="T30" fmla="*/ 184 w 199"/>
              <a:gd name="T31" fmla="*/ 207 h 224"/>
              <a:gd name="T32" fmla="*/ 164 w 199"/>
              <a:gd name="T33" fmla="*/ 215 h 224"/>
              <a:gd name="T34" fmla="*/ 153 w 199"/>
              <a:gd name="T35" fmla="*/ 215 h 224"/>
              <a:gd name="T36" fmla="*/ 146 w 199"/>
              <a:gd name="T37" fmla="*/ 221 h 224"/>
              <a:gd name="T38" fmla="*/ 133 w 199"/>
              <a:gd name="T39" fmla="*/ 221 h 224"/>
              <a:gd name="T40" fmla="*/ 128 w 199"/>
              <a:gd name="T41" fmla="*/ 224 h 224"/>
              <a:gd name="T42" fmla="*/ 107 w 199"/>
              <a:gd name="T43" fmla="*/ 218 h 224"/>
              <a:gd name="T44" fmla="*/ 93 w 199"/>
              <a:gd name="T45" fmla="*/ 220 h 224"/>
              <a:gd name="T46" fmla="*/ 89 w 199"/>
              <a:gd name="T47" fmla="*/ 192 h 224"/>
              <a:gd name="T48" fmla="*/ 82 w 199"/>
              <a:gd name="T49" fmla="*/ 182 h 224"/>
              <a:gd name="T50" fmla="*/ 79 w 199"/>
              <a:gd name="T51" fmla="*/ 176 h 224"/>
              <a:gd name="T52" fmla="*/ 61 w 199"/>
              <a:gd name="T53" fmla="*/ 172 h 224"/>
              <a:gd name="T54" fmla="*/ 51 w 199"/>
              <a:gd name="T55" fmla="*/ 166 h 224"/>
              <a:gd name="T56" fmla="*/ 39 w 199"/>
              <a:gd name="T57" fmla="*/ 163 h 224"/>
              <a:gd name="T58" fmla="*/ 32 w 199"/>
              <a:gd name="T59" fmla="*/ 159 h 224"/>
              <a:gd name="T60" fmla="*/ 25 w 199"/>
              <a:gd name="T61" fmla="*/ 154 h 224"/>
              <a:gd name="T62" fmla="*/ 15 w 199"/>
              <a:gd name="T63" fmla="*/ 127 h 224"/>
              <a:gd name="T64" fmla="*/ 5 w 199"/>
              <a:gd name="T65" fmla="*/ 116 h 224"/>
              <a:gd name="T66" fmla="*/ 1 w 199"/>
              <a:gd name="T67" fmla="*/ 104 h 224"/>
              <a:gd name="T68" fmla="*/ 3 w 199"/>
              <a:gd name="T69" fmla="*/ 93 h 224"/>
              <a:gd name="T70" fmla="*/ 0 w 199"/>
              <a:gd name="T71" fmla="*/ 74 h 224"/>
              <a:gd name="T72" fmla="*/ 7 w 199"/>
              <a:gd name="T73" fmla="*/ 73 h 224"/>
              <a:gd name="T74" fmla="*/ 14 w 199"/>
              <a:gd name="T75" fmla="*/ 65 h 224"/>
              <a:gd name="T76" fmla="*/ 22 w 199"/>
              <a:gd name="T77" fmla="*/ 54 h 224"/>
              <a:gd name="T78" fmla="*/ 26 w 199"/>
              <a:gd name="T79" fmla="*/ 50 h 224"/>
              <a:gd name="T80" fmla="*/ 26 w 199"/>
              <a:gd name="T81" fmla="*/ 43 h 224"/>
              <a:gd name="T82" fmla="*/ 22 w 199"/>
              <a:gd name="T83" fmla="*/ 39 h 224"/>
              <a:gd name="T84" fmla="*/ 21 w 199"/>
              <a:gd name="T85" fmla="*/ 31 h 224"/>
              <a:gd name="T86" fmla="*/ 26 w 199"/>
              <a:gd name="T87" fmla="*/ 28 h 224"/>
              <a:gd name="T88" fmla="*/ 28 w 199"/>
              <a:gd name="T89" fmla="*/ 16 h 224"/>
              <a:gd name="T90" fmla="*/ 20 w 199"/>
              <a:gd name="T91" fmla="*/ 4 h 224"/>
              <a:gd name="T92" fmla="*/ 27 w 199"/>
              <a:gd name="T93" fmla="*/ 2 h 224"/>
              <a:gd name="T94" fmla="*/ 47 w 199"/>
              <a:gd name="T95" fmla="*/ 2 h 224"/>
              <a:gd name="T96" fmla="*/ 84 w 199"/>
              <a:gd name="T97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9" h="224">
                <a:moveTo>
                  <a:pt x="84" y="0"/>
                </a:moveTo>
                <a:lnTo>
                  <a:pt x="87" y="2"/>
                </a:lnTo>
                <a:lnTo>
                  <a:pt x="154" y="45"/>
                </a:lnTo>
                <a:lnTo>
                  <a:pt x="155" y="57"/>
                </a:lnTo>
                <a:lnTo>
                  <a:pt x="181" y="78"/>
                </a:lnTo>
                <a:lnTo>
                  <a:pt x="172" y="103"/>
                </a:lnTo>
                <a:lnTo>
                  <a:pt x="173" y="115"/>
                </a:lnTo>
                <a:lnTo>
                  <a:pt x="184" y="123"/>
                </a:lnTo>
                <a:lnTo>
                  <a:pt x="185" y="128"/>
                </a:lnTo>
                <a:lnTo>
                  <a:pt x="180" y="141"/>
                </a:lnTo>
                <a:lnTo>
                  <a:pt x="181" y="147"/>
                </a:lnTo>
                <a:lnTo>
                  <a:pt x="179" y="157"/>
                </a:lnTo>
                <a:lnTo>
                  <a:pt x="185" y="170"/>
                </a:lnTo>
                <a:lnTo>
                  <a:pt x="192" y="190"/>
                </a:lnTo>
                <a:lnTo>
                  <a:pt x="199" y="195"/>
                </a:lnTo>
                <a:lnTo>
                  <a:pt x="184" y="207"/>
                </a:lnTo>
                <a:lnTo>
                  <a:pt x="164" y="215"/>
                </a:lnTo>
                <a:lnTo>
                  <a:pt x="153" y="215"/>
                </a:lnTo>
                <a:lnTo>
                  <a:pt x="146" y="221"/>
                </a:lnTo>
                <a:lnTo>
                  <a:pt x="133" y="221"/>
                </a:lnTo>
                <a:lnTo>
                  <a:pt x="128" y="224"/>
                </a:lnTo>
                <a:lnTo>
                  <a:pt x="107" y="218"/>
                </a:lnTo>
                <a:lnTo>
                  <a:pt x="93" y="220"/>
                </a:lnTo>
                <a:lnTo>
                  <a:pt x="89" y="192"/>
                </a:lnTo>
                <a:lnTo>
                  <a:pt x="82" y="182"/>
                </a:lnTo>
                <a:lnTo>
                  <a:pt x="79" y="176"/>
                </a:lnTo>
                <a:lnTo>
                  <a:pt x="61" y="172"/>
                </a:lnTo>
                <a:lnTo>
                  <a:pt x="51" y="166"/>
                </a:lnTo>
                <a:lnTo>
                  <a:pt x="39" y="163"/>
                </a:lnTo>
                <a:lnTo>
                  <a:pt x="32" y="159"/>
                </a:lnTo>
                <a:lnTo>
                  <a:pt x="25" y="154"/>
                </a:lnTo>
                <a:lnTo>
                  <a:pt x="15" y="127"/>
                </a:lnTo>
                <a:lnTo>
                  <a:pt x="5" y="116"/>
                </a:lnTo>
                <a:lnTo>
                  <a:pt x="1" y="104"/>
                </a:lnTo>
                <a:lnTo>
                  <a:pt x="3" y="93"/>
                </a:lnTo>
                <a:lnTo>
                  <a:pt x="0" y="74"/>
                </a:lnTo>
                <a:lnTo>
                  <a:pt x="7" y="73"/>
                </a:lnTo>
                <a:lnTo>
                  <a:pt x="14" y="65"/>
                </a:lnTo>
                <a:lnTo>
                  <a:pt x="22" y="54"/>
                </a:lnTo>
                <a:lnTo>
                  <a:pt x="26" y="50"/>
                </a:lnTo>
                <a:lnTo>
                  <a:pt x="26" y="43"/>
                </a:lnTo>
                <a:lnTo>
                  <a:pt x="22" y="39"/>
                </a:lnTo>
                <a:lnTo>
                  <a:pt x="21" y="31"/>
                </a:lnTo>
                <a:lnTo>
                  <a:pt x="26" y="28"/>
                </a:lnTo>
                <a:lnTo>
                  <a:pt x="28" y="16"/>
                </a:lnTo>
                <a:lnTo>
                  <a:pt x="20" y="4"/>
                </a:lnTo>
                <a:lnTo>
                  <a:pt x="27" y="2"/>
                </a:lnTo>
                <a:lnTo>
                  <a:pt x="47" y="2"/>
                </a:lnTo>
                <a:lnTo>
                  <a:pt x="8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545" name="Freeform 202"/>
          <p:cNvSpPr>
            <a:spLocks/>
          </p:cNvSpPr>
          <p:nvPr/>
        </p:nvSpPr>
        <p:spPr bwMode="auto">
          <a:xfrm>
            <a:off x="5045075" y="3768725"/>
            <a:ext cx="158750" cy="187325"/>
          </a:xfrm>
          <a:custGeom>
            <a:avLst/>
            <a:gdLst>
              <a:gd name="T0" fmla="*/ 42 w 100"/>
              <a:gd name="T1" fmla="*/ 110 h 118"/>
              <a:gd name="T2" fmla="*/ 22 w 100"/>
              <a:gd name="T3" fmla="*/ 110 h 118"/>
              <a:gd name="T4" fmla="*/ 15 w 100"/>
              <a:gd name="T5" fmla="*/ 112 h 118"/>
              <a:gd name="T6" fmla="*/ 4 w 100"/>
              <a:gd name="T7" fmla="*/ 118 h 118"/>
              <a:gd name="T8" fmla="*/ 0 w 100"/>
              <a:gd name="T9" fmla="*/ 116 h 118"/>
              <a:gd name="T10" fmla="*/ 0 w 100"/>
              <a:gd name="T11" fmla="*/ 101 h 118"/>
              <a:gd name="T12" fmla="*/ 4 w 100"/>
              <a:gd name="T13" fmla="*/ 93 h 118"/>
              <a:gd name="T14" fmla="*/ 5 w 100"/>
              <a:gd name="T15" fmla="*/ 76 h 118"/>
              <a:gd name="T16" fmla="*/ 9 w 100"/>
              <a:gd name="T17" fmla="*/ 66 h 118"/>
              <a:gd name="T18" fmla="*/ 16 w 100"/>
              <a:gd name="T19" fmla="*/ 56 h 118"/>
              <a:gd name="T20" fmla="*/ 23 w 100"/>
              <a:gd name="T21" fmla="*/ 50 h 118"/>
              <a:gd name="T22" fmla="*/ 29 w 100"/>
              <a:gd name="T23" fmla="*/ 43 h 118"/>
              <a:gd name="T24" fmla="*/ 22 w 100"/>
              <a:gd name="T25" fmla="*/ 40 h 118"/>
              <a:gd name="T26" fmla="*/ 23 w 100"/>
              <a:gd name="T27" fmla="*/ 16 h 118"/>
              <a:gd name="T28" fmla="*/ 30 w 100"/>
              <a:gd name="T29" fmla="*/ 10 h 118"/>
              <a:gd name="T30" fmla="*/ 42 w 100"/>
              <a:gd name="T31" fmla="*/ 14 h 118"/>
              <a:gd name="T32" fmla="*/ 57 w 100"/>
              <a:gd name="T33" fmla="*/ 10 h 118"/>
              <a:gd name="T34" fmla="*/ 69 w 100"/>
              <a:gd name="T35" fmla="*/ 10 h 118"/>
              <a:gd name="T36" fmla="*/ 81 w 100"/>
              <a:gd name="T37" fmla="*/ 0 h 118"/>
              <a:gd name="T38" fmla="*/ 90 w 100"/>
              <a:gd name="T39" fmla="*/ 15 h 118"/>
              <a:gd name="T40" fmla="*/ 92 w 100"/>
              <a:gd name="T41" fmla="*/ 25 h 118"/>
              <a:gd name="T42" fmla="*/ 100 w 100"/>
              <a:gd name="T43" fmla="*/ 49 h 118"/>
              <a:gd name="T44" fmla="*/ 93 w 100"/>
              <a:gd name="T45" fmla="*/ 64 h 118"/>
              <a:gd name="T46" fmla="*/ 84 w 100"/>
              <a:gd name="T47" fmla="*/ 78 h 118"/>
              <a:gd name="T48" fmla="*/ 79 w 100"/>
              <a:gd name="T49" fmla="*/ 86 h 118"/>
              <a:gd name="T50" fmla="*/ 79 w 100"/>
              <a:gd name="T51" fmla="*/ 108 h 118"/>
              <a:gd name="T52" fmla="*/ 42 w 100"/>
              <a:gd name="T53" fmla="*/ 11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0" h="118">
                <a:moveTo>
                  <a:pt x="42" y="110"/>
                </a:moveTo>
                <a:lnTo>
                  <a:pt x="22" y="110"/>
                </a:lnTo>
                <a:lnTo>
                  <a:pt x="15" y="112"/>
                </a:lnTo>
                <a:lnTo>
                  <a:pt x="4" y="118"/>
                </a:lnTo>
                <a:lnTo>
                  <a:pt x="0" y="116"/>
                </a:lnTo>
                <a:lnTo>
                  <a:pt x="0" y="101"/>
                </a:lnTo>
                <a:lnTo>
                  <a:pt x="4" y="93"/>
                </a:lnTo>
                <a:lnTo>
                  <a:pt x="5" y="76"/>
                </a:lnTo>
                <a:lnTo>
                  <a:pt x="9" y="66"/>
                </a:lnTo>
                <a:lnTo>
                  <a:pt x="16" y="56"/>
                </a:lnTo>
                <a:lnTo>
                  <a:pt x="23" y="50"/>
                </a:lnTo>
                <a:lnTo>
                  <a:pt x="29" y="43"/>
                </a:lnTo>
                <a:lnTo>
                  <a:pt x="22" y="40"/>
                </a:lnTo>
                <a:lnTo>
                  <a:pt x="23" y="16"/>
                </a:lnTo>
                <a:lnTo>
                  <a:pt x="30" y="10"/>
                </a:lnTo>
                <a:lnTo>
                  <a:pt x="42" y="14"/>
                </a:lnTo>
                <a:lnTo>
                  <a:pt x="57" y="10"/>
                </a:lnTo>
                <a:lnTo>
                  <a:pt x="69" y="10"/>
                </a:lnTo>
                <a:lnTo>
                  <a:pt x="81" y="0"/>
                </a:lnTo>
                <a:lnTo>
                  <a:pt x="90" y="15"/>
                </a:lnTo>
                <a:lnTo>
                  <a:pt x="92" y="25"/>
                </a:lnTo>
                <a:lnTo>
                  <a:pt x="100" y="49"/>
                </a:lnTo>
                <a:lnTo>
                  <a:pt x="93" y="64"/>
                </a:lnTo>
                <a:lnTo>
                  <a:pt x="84" y="78"/>
                </a:lnTo>
                <a:lnTo>
                  <a:pt x="79" y="86"/>
                </a:lnTo>
                <a:lnTo>
                  <a:pt x="79" y="108"/>
                </a:lnTo>
                <a:lnTo>
                  <a:pt x="42" y="110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5" name="Freeform 217"/>
          <p:cNvSpPr>
            <a:spLocks/>
          </p:cNvSpPr>
          <p:nvPr/>
        </p:nvSpPr>
        <p:spPr bwMode="auto">
          <a:xfrm>
            <a:off x="4640263" y="4637088"/>
            <a:ext cx="468313" cy="419100"/>
          </a:xfrm>
          <a:custGeom>
            <a:avLst/>
            <a:gdLst>
              <a:gd name="T0" fmla="*/ 264 w 295"/>
              <a:gd name="T1" fmla="*/ 152 h 264"/>
              <a:gd name="T2" fmla="*/ 250 w 295"/>
              <a:gd name="T3" fmla="*/ 173 h 264"/>
              <a:gd name="T4" fmla="*/ 217 w 295"/>
              <a:gd name="T5" fmla="*/ 210 h 264"/>
              <a:gd name="T6" fmla="*/ 190 w 295"/>
              <a:gd name="T7" fmla="*/ 232 h 264"/>
              <a:gd name="T8" fmla="*/ 162 w 295"/>
              <a:gd name="T9" fmla="*/ 241 h 264"/>
              <a:gd name="T10" fmla="*/ 149 w 295"/>
              <a:gd name="T11" fmla="*/ 243 h 264"/>
              <a:gd name="T12" fmla="*/ 121 w 295"/>
              <a:gd name="T13" fmla="*/ 243 h 264"/>
              <a:gd name="T14" fmla="*/ 104 w 295"/>
              <a:gd name="T15" fmla="*/ 245 h 264"/>
              <a:gd name="T16" fmla="*/ 70 w 295"/>
              <a:gd name="T17" fmla="*/ 256 h 264"/>
              <a:gd name="T18" fmla="*/ 51 w 295"/>
              <a:gd name="T19" fmla="*/ 264 h 264"/>
              <a:gd name="T20" fmla="*/ 38 w 295"/>
              <a:gd name="T21" fmla="*/ 257 h 264"/>
              <a:gd name="T22" fmla="*/ 30 w 295"/>
              <a:gd name="T23" fmla="*/ 250 h 264"/>
              <a:gd name="T24" fmla="*/ 29 w 295"/>
              <a:gd name="T25" fmla="*/ 232 h 264"/>
              <a:gd name="T26" fmla="*/ 30 w 295"/>
              <a:gd name="T27" fmla="*/ 215 h 264"/>
              <a:gd name="T28" fmla="*/ 20 w 295"/>
              <a:gd name="T29" fmla="*/ 180 h 264"/>
              <a:gd name="T30" fmla="*/ 12 w 295"/>
              <a:gd name="T31" fmla="*/ 162 h 264"/>
              <a:gd name="T32" fmla="*/ 9 w 295"/>
              <a:gd name="T33" fmla="*/ 125 h 264"/>
              <a:gd name="T34" fmla="*/ 19 w 295"/>
              <a:gd name="T35" fmla="*/ 139 h 264"/>
              <a:gd name="T36" fmla="*/ 38 w 295"/>
              <a:gd name="T37" fmla="*/ 145 h 264"/>
              <a:gd name="T38" fmla="*/ 63 w 295"/>
              <a:gd name="T39" fmla="*/ 133 h 264"/>
              <a:gd name="T40" fmla="*/ 71 w 295"/>
              <a:gd name="T41" fmla="*/ 59 h 264"/>
              <a:gd name="T42" fmla="*/ 79 w 295"/>
              <a:gd name="T43" fmla="*/ 91 h 264"/>
              <a:gd name="T44" fmla="*/ 95 w 295"/>
              <a:gd name="T45" fmla="*/ 97 h 264"/>
              <a:gd name="T46" fmla="*/ 113 w 295"/>
              <a:gd name="T47" fmla="*/ 81 h 264"/>
              <a:gd name="T48" fmla="*/ 127 w 295"/>
              <a:gd name="T49" fmla="*/ 66 h 264"/>
              <a:gd name="T50" fmla="*/ 143 w 295"/>
              <a:gd name="T51" fmla="*/ 75 h 264"/>
              <a:gd name="T52" fmla="*/ 169 w 295"/>
              <a:gd name="T53" fmla="*/ 71 h 264"/>
              <a:gd name="T54" fmla="*/ 175 w 295"/>
              <a:gd name="T55" fmla="*/ 54 h 264"/>
              <a:gd name="T56" fmla="*/ 191 w 295"/>
              <a:gd name="T57" fmla="*/ 45 h 264"/>
              <a:gd name="T58" fmla="*/ 214 w 295"/>
              <a:gd name="T59" fmla="*/ 16 h 264"/>
              <a:gd name="T60" fmla="*/ 248 w 295"/>
              <a:gd name="T61" fmla="*/ 1 h 264"/>
              <a:gd name="T62" fmla="*/ 262 w 295"/>
              <a:gd name="T63" fmla="*/ 2 h 264"/>
              <a:gd name="T64" fmla="*/ 279 w 295"/>
              <a:gd name="T65" fmla="*/ 33 h 264"/>
              <a:gd name="T66" fmla="*/ 278 w 295"/>
              <a:gd name="T67" fmla="*/ 71 h 264"/>
              <a:gd name="T68" fmla="*/ 270 w 295"/>
              <a:gd name="T69" fmla="*/ 74 h 264"/>
              <a:gd name="T70" fmla="*/ 263 w 295"/>
              <a:gd name="T71" fmla="*/ 82 h 264"/>
              <a:gd name="T72" fmla="*/ 257 w 295"/>
              <a:gd name="T73" fmla="*/ 97 h 264"/>
              <a:gd name="T74" fmla="*/ 277 w 295"/>
              <a:gd name="T75" fmla="*/ 106 h 264"/>
              <a:gd name="T76" fmla="*/ 295 w 295"/>
              <a:gd name="T77" fmla="*/ 97 h 264"/>
              <a:gd name="T78" fmla="*/ 286 w 295"/>
              <a:gd name="T79" fmla="*/ 129 h 264"/>
              <a:gd name="T80" fmla="*/ 268 w 295"/>
              <a:gd name="T81" fmla="*/ 149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5" h="264">
                <a:moveTo>
                  <a:pt x="268" y="149"/>
                </a:moveTo>
                <a:lnTo>
                  <a:pt x="264" y="152"/>
                </a:lnTo>
                <a:lnTo>
                  <a:pt x="256" y="163"/>
                </a:lnTo>
                <a:lnTo>
                  <a:pt x="250" y="173"/>
                </a:lnTo>
                <a:lnTo>
                  <a:pt x="239" y="188"/>
                </a:lnTo>
                <a:lnTo>
                  <a:pt x="217" y="210"/>
                </a:lnTo>
                <a:lnTo>
                  <a:pt x="204" y="222"/>
                </a:lnTo>
                <a:lnTo>
                  <a:pt x="190" y="232"/>
                </a:lnTo>
                <a:lnTo>
                  <a:pt x="171" y="240"/>
                </a:lnTo>
                <a:lnTo>
                  <a:pt x="162" y="241"/>
                </a:lnTo>
                <a:lnTo>
                  <a:pt x="159" y="246"/>
                </a:lnTo>
                <a:lnTo>
                  <a:pt x="149" y="243"/>
                </a:lnTo>
                <a:lnTo>
                  <a:pt x="140" y="247"/>
                </a:lnTo>
                <a:lnTo>
                  <a:pt x="121" y="243"/>
                </a:lnTo>
                <a:lnTo>
                  <a:pt x="111" y="246"/>
                </a:lnTo>
                <a:lnTo>
                  <a:pt x="104" y="245"/>
                </a:lnTo>
                <a:lnTo>
                  <a:pt x="85" y="253"/>
                </a:lnTo>
                <a:lnTo>
                  <a:pt x="70" y="256"/>
                </a:lnTo>
                <a:lnTo>
                  <a:pt x="59" y="264"/>
                </a:lnTo>
                <a:lnTo>
                  <a:pt x="51" y="264"/>
                </a:lnTo>
                <a:lnTo>
                  <a:pt x="44" y="257"/>
                </a:lnTo>
                <a:lnTo>
                  <a:pt x="38" y="257"/>
                </a:lnTo>
                <a:lnTo>
                  <a:pt x="31" y="247"/>
                </a:lnTo>
                <a:lnTo>
                  <a:pt x="30" y="250"/>
                </a:lnTo>
                <a:lnTo>
                  <a:pt x="28" y="245"/>
                </a:lnTo>
                <a:lnTo>
                  <a:pt x="29" y="232"/>
                </a:lnTo>
                <a:lnTo>
                  <a:pt x="24" y="219"/>
                </a:lnTo>
                <a:lnTo>
                  <a:pt x="30" y="215"/>
                </a:lnTo>
                <a:lnTo>
                  <a:pt x="30" y="199"/>
                </a:lnTo>
                <a:lnTo>
                  <a:pt x="20" y="180"/>
                </a:lnTo>
                <a:lnTo>
                  <a:pt x="12" y="162"/>
                </a:lnTo>
                <a:lnTo>
                  <a:pt x="12" y="162"/>
                </a:lnTo>
                <a:lnTo>
                  <a:pt x="0" y="135"/>
                </a:lnTo>
                <a:lnTo>
                  <a:pt x="9" y="125"/>
                </a:lnTo>
                <a:lnTo>
                  <a:pt x="16" y="131"/>
                </a:lnTo>
                <a:lnTo>
                  <a:pt x="19" y="139"/>
                </a:lnTo>
                <a:lnTo>
                  <a:pt x="27" y="141"/>
                </a:lnTo>
                <a:lnTo>
                  <a:pt x="38" y="145"/>
                </a:lnTo>
                <a:lnTo>
                  <a:pt x="47" y="143"/>
                </a:lnTo>
                <a:lnTo>
                  <a:pt x="63" y="133"/>
                </a:lnTo>
                <a:lnTo>
                  <a:pt x="67" y="56"/>
                </a:lnTo>
                <a:lnTo>
                  <a:pt x="71" y="59"/>
                </a:lnTo>
                <a:lnTo>
                  <a:pt x="81" y="79"/>
                </a:lnTo>
                <a:lnTo>
                  <a:pt x="79" y="91"/>
                </a:lnTo>
                <a:lnTo>
                  <a:pt x="83" y="99"/>
                </a:lnTo>
                <a:lnTo>
                  <a:pt x="95" y="97"/>
                </a:lnTo>
                <a:lnTo>
                  <a:pt x="105" y="87"/>
                </a:lnTo>
                <a:lnTo>
                  <a:pt x="113" y="81"/>
                </a:lnTo>
                <a:lnTo>
                  <a:pt x="118" y="71"/>
                </a:lnTo>
                <a:lnTo>
                  <a:pt x="127" y="66"/>
                </a:lnTo>
                <a:lnTo>
                  <a:pt x="135" y="69"/>
                </a:lnTo>
                <a:lnTo>
                  <a:pt x="143" y="75"/>
                </a:lnTo>
                <a:lnTo>
                  <a:pt x="157" y="76"/>
                </a:lnTo>
                <a:lnTo>
                  <a:pt x="169" y="71"/>
                </a:lnTo>
                <a:lnTo>
                  <a:pt x="171" y="64"/>
                </a:lnTo>
                <a:lnTo>
                  <a:pt x="175" y="54"/>
                </a:lnTo>
                <a:lnTo>
                  <a:pt x="185" y="53"/>
                </a:lnTo>
                <a:lnTo>
                  <a:pt x="191" y="45"/>
                </a:lnTo>
                <a:lnTo>
                  <a:pt x="197" y="31"/>
                </a:lnTo>
                <a:lnTo>
                  <a:pt x="214" y="16"/>
                </a:lnTo>
                <a:lnTo>
                  <a:pt x="240" y="0"/>
                </a:lnTo>
                <a:lnTo>
                  <a:pt x="248" y="1"/>
                </a:lnTo>
                <a:lnTo>
                  <a:pt x="256" y="4"/>
                </a:lnTo>
                <a:lnTo>
                  <a:pt x="262" y="2"/>
                </a:lnTo>
                <a:lnTo>
                  <a:pt x="272" y="4"/>
                </a:lnTo>
                <a:lnTo>
                  <a:pt x="279" y="33"/>
                </a:lnTo>
                <a:lnTo>
                  <a:pt x="282" y="48"/>
                </a:lnTo>
                <a:lnTo>
                  <a:pt x="278" y="71"/>
                </a:lnTo>
                <a:lnTo>
                  <a:pt x="279" y="78"/>
                </a:lnTo>
                <a:lnTo>
                  <a:pt x="270" y="74"/>
                </a:lnTo>
                <a:lnTo>
                  <a:pt x="265" y="76"/>
                </a:lnTo>
                <a:lnTo>
                  <a:pt x="263" y="82"/>
                </a:lnTo>
                <a:lnTo>
                  <a:pt x="257" y="90"/>
                </a:lnTo>
                <a:lnTo>
                  <a:pt x="257" y="97"/>
                </a:lnTo>
                <a:lnTo>
                  <a:pt x="267" y="108"/>
                </a:lnTo>
                <a:lnTo>
                  <a:pt x="277" y="106"/>
                </a:lnTo>
                <a:lnTo>
                  <a:pt x="281" y="97"/>
                </a:lnTo>
                <a:lnTo>
                  <a:pt x="295" y="97"/>
                </a:lnTo>
                <a:lnTo>
                  <a:pt x="289" y="112"/>
                </a:lnTo>
                <a:lnTo>
                  <a:pt x="286" y="129"/>
                </a:lnTo>
                <a:lnTo>
                  <a:pt x="281" y="139"/>
                </a:lnTo>
                <a:lnTo>
                  <a:pt x="268" y="149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6" name="Freeform 218"/>
          <p:cNvSpPr>
            <a:spLocks/>
          </p:cNvSpPr>
          <p:nvPr/>
        </p:nvSpPr>
        <p:spPr bwMode="auto">
          <a:xfrm>
            <a:off x="4937125" y="4854575"/>
            <a:ext cx="66675" cy="65088"/>
          </a:xfrm>
          <a:custGeom>
            <a:avLst/>
            <a:gdLst>
              <a:gd name="T0" fmla="*/ 36 w 42"/>
              <a:gd name="T1" fmla="*/ 6 h 41"/>
              <a:gd name="T2" fmla="*/ 29 w 42"/>
              <a:gd name="T3" fmla="*/ 0 h 41"/>
              <a:gd name="T4" fmla="*/ 20 w 42"/>
              <a:gd name="T5" fmla="*/ 4 h 41"/>
              <a:gd name="T6" fmla="*/ 10 w 42"/>
              <a:gd name="T7" fmla="*/ 12 h 41"/>
              <a:gd name="T8" fmla="*/ 0 w 42"/>
              <a:gd name="T9" fmla="*/ 25 h 41"/>
              <a:gd name="T10" fmla="*/ 12 w 42"/>
              <a:gd name="T11" fmla="*/ 41 h 41"/>
              <a:gd name="T12" fmla="*/ 18 w 42"/>
              <a:gd name="T13" fmla="*/ 39 h 41"/>
              <a:gd name="T14" fmla="*/ 22 w 42"/>
              <a:gd name="T15" fmla="*/ 32 h 41"/>
              <a:gd name="T16" fmla="*/ 32 w 42"/>
              <a:gd name="T17" fmla="*/ 29 h 41"/>
              <a:gd name="T18" fmla="*/ 36 w 42"/>
              <a:gd name="T19" fmla="*/ 22 h 41"/>
              <a:gd name="T20" fmla="*/ 42 w 42"/>
              <a:gd name="T21" fmla="*/ 12 h 41"/>
              <a:gd name="T22" fmla="*/ 36 w 42"/>
              <a:gd name="T23" fmla="*/ 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41">
                <a:moveTo>
                  <a:pt x="36" y="6"/>
                </a:moveTo>
                <a:lnTo>
                  <a:pt x="29" y="0"/>
                </a:lnTo>
                <a:lnTo>
                  <a:pt x="20" y="4"/>
                </a:lnTo>
                <a:lnTo>
                  <a:pt x="10" y="12"/>
                </a:lnTo>
                <a:lnTo>
                  <a:pt x="0" y="25"/>
                </a:lnTo>
                <a:lnTo>
                  <a:pt x="12" y="41"/>
                </a:lnTo>
                <a:lnTo>
                  <a:pt x="18" y="39"/>
                </a:lnTo>
                <a:lnTo>
                  <a:pt x="22" y="32"/>
                </a:lnTo>
                <a:lnTo>
                  <a:pt x="32" y="29"/>
                </a:lnTo>
                <a:lnTo>
                  <a:pt x="36" y="22"/>
                </a:lnTo>
                <a:lnTo>
                  <a:pt x="42" y="12"/>
                </a:lnTo>
                <a:lnTo>
                  <a:pt x="36" y="6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7" name="Freeform 219"/>
          <p:cNvSpPr>
            <a:spLocks/>
          </p:cNvSpPr>
          <p:nvPr/>
        </p:nvSpPr>
        <p:spPr bwMode="auto">
          <a:xfrm>
            <a:off x="4813300" y="4181475"/>
            <a:ext cx="341313" cy="320675"/>
          </a:xfrm>
          <a:custGeom>
            <a:avLst/>
            <a:gdLst>
              <a:gd name="T0" fmla="*/ 202 w 215"/>
              <a:gd name="T1" fmla="*/ 20 h 202"/>
              <a:gd name="T2" fmla="*/ 211 w 215"/>
              <a:gd name="T3" fmla="*/ 30 h 202"/>
              <a:gd name="T4" fmla="*/ 215 w 215"/>
              <a:gd name="T5" fmla="*/ 47 h 202"/>
              <a:gd name="T6" fmla="*/ 211 w 215"/>
              <a:gd name="T7" fmla="*/ 53 h 202"/>
              <a:gd name="T8" fmla="*/ 207 w 215"/>
              <a:gd name="T9" fmla="*/ 70 h 202"/>
              <a:gd name="T10" fmla="*/ 210 w 215"/>
              <a:gd name="T11" fmla="*/ 87 h 202"/>
              <a:gd name="T12" fmla="*/ 204 w 215"/>
              <a:gd name="T13" fmla="*/ 94 h 202"/>
              <a:gd name="T14" fmla="*/ 198 w 215"/>
              <a:gd name="T15" fmla="*/ 113 h 202"/>
              <a:gd name="T16" fmla="*/ 208 w 215"/>
              <a:gd name="T17" fmla="*/ 119 h 202"/>
              <a:gd name="T18" fmla="*/ 152 w 215"/>
              <a:gd name="T19" fmla="*/ 136 h 202"/>
              <a:gd name="T20" fmla="*/ 153 w 215"/>
              <a:gd name="T21" fmla="*/ 151 h 202"/>
              <a:gd name="T22" fmla="*/ 139 w 215"/>
              <a:gd name="T23" fmla="*/ 154 h 202"/>
              <a:gd name="T24" fmla="*/ 128 w 215"/>
              <a:gd name="T25" fmla="*/ 162 h 202"/>
              <a:gd name="T26" fmla="*/ 126 w 215"/>
              <a:gd name="T27" fmla="*/ 169 h 202"/>
              <a:gd name="T28" fmla="*/ 119 w 215"/>
              <a:gd name="T29" fmla="*/ 171 h 202"/>
              <a:gd name="T30" fmla="*/ 103 w 215"/>
              <a:gd name="T31" fmla="*/ 188 h 202"/>
              <a:gd name="T32" fmla="*/ 92 w 215"/>
              <a:gd name="T33" fmla="*/ 201 h 202"/>
              <a:gd name="T34" fmla="*/ 86 w 215"/>
              <a:gd name="T35" fmla="*/ 202 h 202"/>
              <a:gd name="T36" fmla="*/ 80 w 215"/>
              <a:gd name="T37" fmla="*/ 199 h 202"/>
              <a:gd name="T38" fmla="*/ 60 w 215"/>
              <a:gd name="T39" fmla="*/ 197 h 202"/>
              <a:gd name="T40" fmla="*/ 57 w 215"/>
              <a:gd name="T41" fmla="*/ 195 h 202"/>
              <a:gd name="T42" fmla="*/ 57 w 215"/>
              <a:gd name="T43" fmla="*/ 194 h 202"/>
              <a:gd name="T44" fmla="*/ 50 w 215"/>
              <a:gd name="T45" fmla="*/ 189 h 202"/>
              <a:gd name="T46" fmla="*/ 38 w 215"/>
              <a:gd name="T47" fmla="*/ 188 h 202"/>
              <a:gd name="T48" fmla="*/ 23 w 215"/>
              <a:gd name="T49" fmla="*/ 193 h 202"/>
              <a:gd name="T50" fmla="*/ 12 w 215"/>
              <a:gd name="T51" fmla="*/ 180 h 202"/>
              <a:gd name="T52" fmla="*/ 0 w 215"/>
              <a:gd name="T53" fmla="*/ 163 h 202"/>
              <a:gd name="T54" fmla="*/ 2 w 215"/>
              <a:gd name="T55" fmla="*/ 96 h 202"/>
              <a:gd name="T56" fmla="*/ 41 w 215"/>
              <a:gd name="T57" fmla="*/ 97 h 202"/>
              <a:gd name="T58" fmla="*/ 39 w 215"/>
              <a:gd name="T59" fmla="*/ 90 h 202"/>
              <a:gd name="T60" fmla="*/ 42 w 215"/>
              <a:gd name="T61" fmla="*/ 82 h 202"/>
              <a:gd name="T62" fmla="*/ 39 w 215"/>
              <a:gd name="T63" fmla="*/ 72 h 202"/>
              <a:gd name="T64" fmla="*/ 41 w 215"/>
              <a:gd name="T65" fmla="*/ 62 h 202"/>
              <a:gd name="T66" fmla="*/ 40 w 215"/>
              <a:gd name="T67" fmla="*/ 55 h 202"/>
              <a:gd name="T68" fmla="*/ 46 w 215"/>
              <a:gd name="T69" fmla="*/ 56 h 202"/>
              <a:gd name="T70" fmla="*/ 47 w 215"/>
              <a:gd name="T71" fmla="*/ 63 h 202"/>
              <a:gd name="T72" fmla="*/ 55 w 215"/>
              <a:gd name="T73" fmla="*/ 62 h 202"/>
              <a:gd name="T74" fmla="*/ 67 w 215"/>
              <a:gd name="T75" fmla="*/ 64 h 202"/>
              <a:gd name="T76" fmla="*/ 73 w 215"/>
              <a:gd name="T77" fmla="*/ 73 h 202"/>
              <a:gd name="T78" fmla="*/ 87 w 215"/>
              <a:gd name="T79" fmla="*/ 76 h 202"/>
              <a:gd name="T80" fmla="*/ 99 w 215"/>
              <a:gd name="T81" fmla="*/ 70 h 202"/>
              <a:gd name="T82" fmla="*/ 102 w 215"/>
              <a:gd name="T83" fmla="*/ 81 h 202"/>
              <a:gd name="T84" fmla="*/ 116 w 215"/>
              <a:gd name="T85" fmla="*/ 83 h 202"/>
              <a:gd name="T86" fmla="*/ 123 w 215"/>
              <a:gd name="T87" fmla="*/ 92 h 202"/>
              <a:gd name="T88" fmla="*/ 130 w 215"/>
              <a:gd name="T89" fmla="*/ 104 h 202"/>
              <a:gd name="T90" fmla="*/ 144 w 215"/>
              <a:gd name="T91" fmla="*/ 104 h 202"/>
              <a:gd name="T92" fmla="*/ 143 w 215"/>
              <a:gd name="T93" fmla="*/ 82 h 202"/>
              <a:gd name="T94" fmla="*/ 138 w 215"/>
              <a:gd name="T95" fmla="*/ 85 h 202"/>
              <a:gd name="T96" fmla="*/ 126 w 215"/>
              <a:gd name="T97" fmla="*/ 77 h 202"/>
              <a:gd name="T98" fmla="*/ 121 w 215"/>
              <a:gd name="T99" fmla="*/ 73 h 202"/>
              <a:gd name="T100" fmla="*/ 123 w 215"/>
              <a:gd name="T101" fmla="*/ 53 h 202"/>
              <a:gd name="T102" fmla="*/ 127 w 215"/>
              <a:gd name="T103" fmla="*/ 28 h 202"/>
              <a:gd name="T104" fmla="*/ 123 w 215"/>
              <a:gd name="T105" fmla="*/ 19 h 202"/>
              <a:gd name="T106" fmla="*/ 129 w 215"/>
              <a:gd name="T107" fmla="*/ 6 h 202"/>
              <a:gd name="T108" fmla="*/ 134 w 215"/>
              <a:gd name="T109" fmla="*/ 3 h 202"/>
              <a:gd name="T110" fmla="*/ 158 w 215"/>
              <a:gd name="T111" fmla="*/ 0 h 202"/>
              <a:gd name="T112" fmla="*/ 166 w 215"/>
              <a:gd name="T113" fmla="*/ 2 h 202"/>
              <a:gd name="T114" fmla="*/ 173 w 215"/>
              <a:gd name="T115" fmla="*/ 7 h 202"/>
              <a:gd name="T116" fmla="*/ 180 w 215"/>
              <a:gd name="T117" fmla="*/ 11 h 202"/>
              <a:gd name="T118" fmla="*/ 192 w 215"/>
              <a:gd name="T119" fmla="*/ 14 h 202"/>
              <a:gd name="T120" fmla="*/ 202 w 215"/>
              <a:gd name="T121" fmla="*/ 2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5" h="202">
                <a:moveTo>
                  <a:pt x="202" y="20"/>
                </a:moveTo>
                <a:lnTo>
                  <a:pt x="211" y="30"/>
                </a:lnTo>
                <a:lnTo>
                  <a:pt x="215" y="47"/>
                </a:lnTo>
                <a:lnTo>
                  <a:pt x="211" y="53"/>
                </a:lnTo>
                <a:lnTo>
                  <a:pt x="207" y="70"/>
                </a:lnTo>
                <a:lnTo>
                  <a:pt x="210" y="87"/>
                </a:lnTo>
                <a:lnTo>
                  <a:pt x="204" y="94"/>
                </a:lnTo>
                <a:lnTo>
                  <a:pt x="198" y="113"/>
                </a:lnTo>
                <a:lnTo>
                  <a:pt x="208" y="119"/>
                </a:lnTo>
                <a:lnTo>
                  <a:pt x="152" y="136"/>
                </a:lnTo>
                <a:lnTo>
                  <a:pt x="153" y="151"/>
                </a:lnTo>
                <a:lnTo>
                  <a:pt x="139" y="154"/>
                </a:lnTo>
                <a:lnTo>
                  <a:pt x="128" y="162"/>
                </a:lnTo>
                <a:lnTo>
                  <a:pt x="126" y="169"/>
                </a:lnTo>
                <a:lnTo>
                  <a:pt x="119" y="171"/>
                </a:lnTo>
                <a:lnTo>
                  <a:pt x="103" y="188"/>
                </a:lnTo>
                <a:lnTo>
                  <a:pt x="92" y="201"/>
                </a:lnTo>
                <a:lnTo>
                  <a:pt x="86" y="202"/>
                </a:lnTo>
                <a:lnTo>
                  <a:pt x="80" y="199"/>
                </a:lnTo>
                <a:lnTo>
                  <a:pt x="60" y="197"/>
                </a:lnTo>
                <a:lnTo>
                  <a:pt x="57" y="195"/>
                </a:lnTo>
                <a:lnTo>
                  <a:pt x="57" y="194"/>
                </a:lnTo>
                <a:lnTo>
                  <a:pt x="50" y="189"/>
                </a:lnTo>
                <a:lnTo>
                  <a:pt x="38" y="188"/>
                </a:lnTo>
                <a:lnTo>
                  <a:pt x="23" y="193"/>
                </a:lnTo>
                <a:lnTo>
                  <a:pt x="12" y="180"/>
                </a:lnTo>
                <a:lnTo>
                  <a:pt x="0" y="163"/>
                </a:lnTo>
                <a:lnTo>
                  <a:pt x="2" y="96"/>
                </a:lnTo>
                <a:lnTo>
                  <a:pt x="41" y="97"/>
                </a:lnTo>
                <a:lnTo>
                  <a:pt x="39" y="90"/>
                </a:lnTo>
                <a:lnTo>
                  <a:pt x="42" y="82"/>
                </a:lnTo>
                <a:lnTo>
                  <a:pt x="39" y="72"/>
                </a:lnTo>
                <a:lnTo>
                  <a:pt x="41" y="62"/>
                </a:lnTo>
                <a:lnTo>
                  <a:pt x="40" y="55"/>
                </a:lnTo>
                <a:lnTo>
                  <a:pt x="46" y="56"/>
                </a:lnTo>
                <a:lnTo>
                  <a:pt x="47" y="63"/>
                </a:lnTo>
                <a:lnTo>
                  <a:pt x="55" y="62"/>
                </a:lnTo>
                <a:lnTo>
                  <a:pt x="67" y="64"/>
                </a:lnTo>
                <a:lnTo>
                  <a:pt x="73" y="73"/>
                </a:lnTo>
                <a:lnTo>
                  <a:pt x="87" y="76"/>
                </a:lnTo>
                <a:lnTo>
                  <a:pt x="99" y="70"/>
                </a:lnTo>
                <a:lnTo>
                  <a:pt x="102" y="81"/>
                </a:lnTo>
                <a:lnTo>
                  <a:pt x="116" y="83"/>
                </a:lnTo>
                <a:lnTo>
                  <a:pt x="123" y="92"/>
                </a:lnTo>
                <a:lnTo>
                  <a:pt x="130" y="104"/>
                </a:lnTo>
                <a:lnTo>
                  <a:pt x="144" y="104"/>
                </a:lnTo>
                <a:lnTo>
                  <a:pt x="143" y="82"/>
                </a:lnTo>
                <a:lnTo>
                  <a:pt x="138" y="85"/>
                </a:lnTo>
                <a:lnTo>
                  <a:pt x="126" y="77"/>
                </a:lnTo>
                <a:lnTo>
                  <a:pt x="121" y="73"/>
                </a:lnTo>
                <a:lnTo>
                  <a:pt x="123" y="53"/>
                </a:lnTo>
                <a:lnTo>
                  <a:pt x="127" y="28"/>
                </a:lnTo>
                <a:lnTo>
                  <a:pt x="123" y="19"/>
                </a:lnTo>
                <a:lnTo>
                  <a:pt x="129" y="6"/>
                </a:lnTo>
                <a:lnTo>
                  <a:pt x="134" y="3"/>
                </a:lnTo>
                <a:lnTo>
                  <a:pt x="158" y="0"/>
                </a:lnTo>
                <a:lnTo>
                  <a:pt x="166" y="2"/>
                </a:lnTo>
                <a:lnTo>
                  <a:pt x="173" y="7"/>
                </a:lnTo>
                <a:lnTo>
                  <a:pt x="180" y="11"/>
                </a:lnTo>
                <a:lnTo>
                  <a:pt x="192" y="14"/>
                </a:lnTo>
                <a:lnTo>
                  <a:pt x="202" y="2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8" name="Freeform 220"/>
          <p:cNvSpPr>
            <a:spLocks/>
          </p:cNvSpPr>
          <p:nvPr/>
        </p:nvSpPr>
        <p:spPr bwMode="auto">
          <a:xfrm>
            <a:off x="4908550" y="4421188"/>
            <a:ext cx="220663" cy="222250"/>
          </a:xfrm>
          <a:custGeom>
            <a:avLst/>
            <a:gdLst>
              <a:gd name="T0" fmla="*/ 103 w 139"/>
              <a:gd name="T1" fmla="*/ 140 h 140"/>
              <a:gd name="T2" fmla="*/ 93 w 139"/>
              <a:gd name="T3" fmla="*/ 138 h 140"/>
              <a:gd name="T4" fmla="*/ 87 w 139"/>
              <a:gd name="T5" fmla="*/ 140 h 140"/>
              <a:gd name="T6" fmla="*/ 79 w 139"/>
              <a:gd name="T7" fmla="*/ 137 h 140"/>
              <a:gd name="T8" fmla="*/ 71 w 139"/>
              <a:gd name="T9" fmla="*/ 136 h 140"/>
              <a:gd name="T10" fmla="*/ 60 w 139"/>
              <a:gd name="T11" fmla="*/ 127 h 140"/>
              <a:gd name="T12" fmla="*/ 47 w 139"/>
              <a:gd name="T13" fmla="*/ 124 h 140"/>
              <a:gd name="T14" fmla="*/ 42 w 139"/>
              <a:gd name="T15" fmla="*/ 111 h 140"/>
              <a:gd name="T16" fmla="*/ 42 w 139"/>
              <a:gd name="T17" fmla="*/ 103 h 140"/>
              <a:gd name="T18" fmla="*/ 35 w 139"/>
              <a:gd name="T19" fmla="*/ 101 h 140"/>
              <a:gd name="T20" fmla="*/ 15 w 139"/>
              <a:gd name="T21" fmla="*/ 78 h 140"/>
              <a:gd name="T22" fmla="*/ 10 w 139"/>
              <a:gd name="T23" fmla="*/ 66 h 140"/>
              <a:gd name="T24" fmla="*/ 6 w 139"/>
              <a:gd name="T25" fmla="*/ 63 h 140"/>
              <a:gd name="T26" fmla="*/ 0 w 139"/>
              <a:gd name="T27" fmla="*/ 46 h 140"/>
              <a:gd name="T28" fmla="*/ 20 w 139"/>
              <a:gd name="T29" fmla="*/ 48 h 140"/>
              <a:gd name="T30" fmla="*/ 26 w 139"/>
              <a:gd name="T31" fmla="*/ 51 h 140"/>
              <a:gd name="T32" fmla="*/ 32 w 139"/>
              <a:gd name="T33" fmla="*/ 50 h 140"/>
              <a:gd name="T34" fmla="*/ 43 w 139"/>
              <a:gd name="T35" fmla="*/ 37 h 140"/>
              <a:gd name="T36" fmla="*/ 59 w 139"/>
              <a:gd name="T37" fmla="*/ 20 h 140"/>
              <a:gd name="T38" fmla="*/ 66 w 139"/>
              <a:gd name="T39" fmla="*/ 18 h 140"/>
              <a:gd name="T40" fmla="*/ 68 w 139"/>
              <a:gd name="T41" fmla="*/ 11 h 140"/>
              <a:gd name="T42" fmla="*/ 79 w 139"/>
              <a:gd name="T43" fmla="*/ 3 h 140"/>
              <a:gd name="T44" fmla="*/ 93 w 139"/>
              <a:gd name="T45" fmla="*/ 0 h 140"/>
              <a:gd name="T46" fmla="*/ 94 w 139"/>
              <a:gd name="T47" fmla="*/ 7 h 140"/>
              <a:gd name="T48" fmla="*/ 109 w 139"/>
              <a:gd name="T49" fmla="*/ 7 h 140"/>
              <a:gd name="T50" fmla="*/ 117 w 139"/>
              <a:gd name="T51" fmla="*/ 11 h 140"/>
              <a:gd name="T52" fmla="*/ 121 w 139"/>
              <a:gd name="T53" fmla="*/ 16 h 140"/>
              <a:gd name="T54" fmla="*/ 130 w 139"/>
              <a:gd name="T55" fmla="*/ 18 h 140"/>
              <a:gd name="T56" fmla="*/ 139 w 139"/>
              <a:gd name="T57" fmla="*/ 25 h 140"/>
              <a:gd name="T58" fmla="*/ 138 w 139"/>
              <a:gd name="T59" fmla="*/ 51 h 140"/>
              <a:gd name="T60" fmla="*/ 133 w 139"/>
              <a:gd name="T61" fmla="*/ 65 h 140"/>
              <a:gd name="T62" fmla="*/ 132 w 139"/>
              <a:gd name="T63" fmla="*/ 81 h 140"/>
              <a:gd name="T64" fmla="*/ 134 w 139"/>
              <a:gd name="T65" fmla="*/ 87 h 140"/>
              <a:gd name="T66" fmla="*/ 131 w 139"/>
              <a:gd name="T67" fmla="*/ 99 h 140"/>
              <a:gd name="T68" fmla="*/ 129 w 139"/>
              <a:gd name="T69" fmla="*/ 101 h 140"/>
              <a:gd name="T70" fmla="*/ 123 w 139"/>
              <a:gd name="T71" fmla="*/ 116 h 140"/>
              <a:gd name="T72" fmla="*/ 103 w 139"/>
              <a:gd name="T73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40">
                <a:moveTo>
                  <a:pt x="103" y="140"/>
                </a:moveTo>
                <a:lnTo>
                  <a:pt x="93" y="138"/>
                </a:lnTo>
                <a:lnTo>
                  <a:pt x="87" y="140"/>
                </a:lnTo>
                <a:lnTo>
                  <a:pt x="79" y="137"/>
                </a:lnTo>
                <a:lnTo>
                  <a:pt x="71" y="136"/>
                </a:lnTo>
                <a:lnTo>
                  <a:pt x="60" y="127"/>
                </a:lnTo>
                <a:lnTo>
                  <a:pt x="47" y="124"/>
                </a:lnTo>
                <a:lnTo>
                  <a:pt x="42" y="111"/>
                </a:lnTo>
                <a:lnTo>
                  <a:pt x="42" y="103"/>
                </a:lnTo>
                <a:lnTo>
                  <a:pt x="35" y="101"/>
                </a:lnTo>
                <a:lnTo>
                  <a:pt x="15" y="78"/>
                </a:lnTo>
                <a:lnTo>
                  <a:pt x="10" y="66"/>
                </a:lnTo>
                <a:lnTo>
                  <a:pt x="6" y="63"/>
                </a:lnTo>
                <a:lnTo>
                  <a:pt x="0" y="46"/>
                </a:lnTo>
                <a:lnTo>
                  <a:pt x="20" y="48"/>
                </a:lnTo>
                <a:lnTo>
                  <a:pt x="26" y="51"/>
                </a:lnTo>
                <a:lnTo>
                  <a:pt x="32" y="50"/>
                </a:lnTo>
                <a:lnTo>
                  <a:pt x="43" y="37"/>
                </a:lnTo>
                <a:lnTo>
                  <a:pt x="59" y="20"/>
                </a:lnTo>
                <a:lnTo>
                  <a:pt x="66" y="18"/>
                </a:lnTo>
                <a:lnTo>
                  <a:pt x="68" y="11"/>
                </a:lnTo>
                <a:lnTo>
                  <a:pt x="79" y="3"/>
                </a:lnTo>
                <a:lnTo>
                  <a:pt x="93" y="0"/>
                </a:lnTo>
                <a:lnTo>
                  <a:pt x="94" y="7"/>
                </a:lnTo>
                <a:lnTo>
                  <a:pt x="109" y="7"/>
                </a:lnTo>
                <a:lnTo>
                  <a:pt x="117" y="11"/>
                </a:lnTo>
                <a:lnTo>
                  <a:pt x="121" y="16"/>
                </a:lnTo>
                <a:lnTo>
                  <a:pt x="130" y="18"/>
                </a:lnTo>
                <a:lnTo>
                  <a:pt x="139" y="25"/>
                </a:lnTo>
                <a:lnTo>
                  <a:pt x="138" y="51"/>
                </a:lnTo>
                <a:lnTo>
                  <a:pt x="133" y="65"/>
                </a:lnTo>
                <a:lnTo>
                  <a:pt x="132" y="81"/>
                </a:lnTo>
                <a:lnTo>
                  <a:pt x="134" y="87"/>
                </a:lnTo>
                <a:lnTo>
                  <a:pt x="131" y="99"/>
                </a:lnTo>
                <a:lnTo>
                  <a:pt x="129" y="101"/>
                </a:lnTo>
                <a:lnTo>
                  <a:pt x="123" y="116"/>
                </a:lnTo>
                <a:lnTo>
                  <a:pt x="103" y="140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" name="Freeform 222"/>
          <p:cNvSpPr>
            <a:spLocks/>
          </p:cNvSpPr>
          <p:nvPr/>
        </p:nvSpPr>
        <p:spPr bwMode="auto">
          <a:xfrm>
            <a:off x="4937125" y="4854575"/>
            <a:ext cx="66675" cy="65088"/>
          </a:xfrm>
          <a:custGeom>
            <a:avLst/>
            <a:gdLst>
              <a:gd name="T0" fmla="*/ 36 w 42"/>
              <a:gd name="T1" fmla="*/ 6 h 41"/>
              <a:gd name="T2" fmla="*/ 29 w 42"/>
              <a:gd name="T3" fmla="*/ 0 h 41"/>
              <a:gd name="T4" fmla="*/ 20 w 42"/>
              <a:gd name="T5" fmla="*/ 4 h 41"/>
              <a:gd name="T6" fmla="*/ 10 w 42"/>
              <a:gd name="T7" fmla="*/ 12 h 41"/>
              <a:gd name="T8" fmla="*/ 0 w 42"/>
              <a:gd name="T9" fmla="*/ 25 h 41"/>
              <a:gd name="T10" fmla="*/ 12 w 42"/>
              <a:gd name="T11" fmla="*/ 41 h 41"/>
              <a:gd name="T12" fmla="*/ 18 w 42"/>
              <a:gd name="T13" fmla="*/ 39 h 41"/>
              <a:gd name="T14" fmla="*/ 22 w 42"/>
              <a:gd name="T15" fmla="*/ 32 h 41"/>
              <a:gd name="T16" fmla="*/ 32 w 42"/>
              <a:gd name="T17" fmla="*/ 29 h 41"/>
              <a:gd name="T18" fmla="*/ 36 w 42"/>
              <a:gd name="T19" fmla="*/ 22 h 41"/>
              <a:gd name="T20" fmla="*/ 42 w 42"/>
              <a:gd name="T21" fmla="*/ 12 h 41"/>
              <a:gd name="T22" fmla="*/ 36 w 42"/>
              <a:gd name="T23" fmla="*/ 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41">
                <a:moveTo>
                  <a:pt x="36" y="6"/>
                </a:moveTo>
                <a:lnTo>
                  <a:pt x="29" y="0"/>
                </a:lnTo>
                <a:lnTo>
                  <a:pt x="20" y="4"/>
                </a:lnTo>
                <a:lnTo>
                  <a:pt x="10" y="12"/>
                </a:lnTo>
                <a:lnTo>
                  <a:pt x="0" y="25"/>
                </a:lnTo>
                <a:lnTo>
                  <a:pt x="12" y="41"/>
                </a:lnTo>
                <a:lnTo>
                  <a:pt x="18" y="39"/>
                </a:lnTo>
                <a:lnTo>
                  <a:pt x="22" y="32"/>
                </a:lnTo>
                <a:lnTo>
                  <a:pt x="32" y="29"/>
                </a:lnTo>
                <a:lnTo>
                  <a:pt x="36" y="22"/>
                </a:lnTo>
                <a:lnTo>
                  <a:pt x="42" y="12"/>
                </a:lnTo>
                <a:lnTo>
                  <a:pt x="36" y="6"/>
                </a:lnTo>
                <a:close/>
              </a:path>
            </a:pathLst>
          </a:custGeom>
          <a:solidFill>
            <a:schemeClr val="bg1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19" name="TextBox 218"/>
          <p:cNvSpPr txBox="1"/>
          <p:nvPr/>
        </p:nvSpPr>
        <p:spPr>
          <a:xfrm>
            <a:off x="179512" y="2947600"/>
            <a:ext cx="1357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Africa RISING</a:t>
            </a:r>
            <a:endParaRPr lang="en-US" sz="1200" b="1" dirty="0"/>
          </a:p>
        </p:txBody>
      </p:sp>
      <p:sp>
        <p:nvSpPr>
          <p:cNvPr id="220" name="Rectangle 219"/>
          <p:cNvSpPr/>
          <p:nvPr/>
        </p:nvSpPr>
        <p:spPr>
          <a:xfrm>
            <a:off x="2786050" y="4214818"/>
            <a:ext cx="285752" cy="142876"/>
          </a:xfrm>
          <a:prstGeom prst="rect">
            <a:avLst/>
          </a:prstGeom>
          <a:solidFill>
            <a:srgbClr val="FFC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ectangle 220"/>
          <p:cNvSpPr/>
          <p:nvPr/>
        </p:nvSpPr>
        <p:spPr>
          <a:xfrm>
            <a:off x="2786050" y="4500570"/>
            <a:ext cx="285752" cy="14287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2786050" y="4786322"/>
            <a:ext cx="285752" cy="142876"/>
          </a:xfrm>
          <a:prstGeom prst="rect">
            <a:avLst/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TextBox 222"/>
          <p:cNvSpPr txBox="1"/>
          <p:nvPr/>
        </p:nvSpPr>
        <p:spPr>
          <a:xfrm>
            <a:off x="3000364" y="4143380"/>
            <a:ext cx="1357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West Africa</a:t>
            </a:r>
            <a:endParaRPr lang="en-US" sz="1000" dirty="0"/>
          </a:p>
        </p:txBody>
      </p:sp>
      <p:sp>
        <p:nvSpPr>
          <p:cNvPr id="224" name="TextBox 223"/>
          <p:cNvSpPr txBox="1"/>
          <p:nvPr/>
        </p:nvSpPr>
        <p:spPr>
          <a:xfrm>
            <a:off x="3000364" y="4429132"/>
            <a:ext cx="17764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East and Southern Africa</a:t>
            </a:r>
            <a:endParaRPr lang="en-US" sz="1000" dirty="0"/>
          </a:p>
        </p:txBody>
      </p:sp>
      <p:sp>
        <p:nvSpPr>
          <p:cNvPr id="225" name="TextBox 224"/>
          <p:cNvSpPr txBox="1"/>
          <p:nvPr/>
        </p:nvSpPr>
        <p:spPr>
          <a:xfrm>
            <a:off x="3000364" y="4714884"/>
            <a:ext cx="1357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Ethiopian Highlands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66184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2013-07-22T13:01:27Z</dcterms:created>
  <dcterms:modified xsi:type="dcterms:W3CDTF">2017-07-11T16:52:18Z</dcterms:modified>
</cp:coreProperties>
</file>